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92" r:id="rId6"/>
    <p:sldId id="293" r:id="rId7"/>
    <p:sldId id="291" r:id="rId8"/>
    <p:sldId id="264" r:id="rId9"/>
    <p:sldId id="265" r:id="rId10"/>
    <p:sldId id="266" r:id="rId11"/>
    <p:sldId id="272" r:id="rId12"/>
    <p:sldId id="268" r:id="rId13"/>
    <p:sldId id="269" r:id="rId14"/>
    <p:sldId id="274" r:id="rId15"/>
  </p:sldIdLst>
  <p:sldSz cx="9144000" cy="6858000" type="screen4x3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7F7F7"/>
    <a:srgbClr val="F9F9F9"/>
    <a:srgbClr val="ECECEC"/>
    <a:srgbClr val="FC887C"/>
    <a:srgbClr val="FFFFB9"/>
    <a:srgbClr val="FB7769"/>
    <a:srgbClr val="FFFFCC"/>
    <a:srgbClr val="EAEAEA"/>
    <a:srgbClr val="74A0E8"/>
    <a:srgbClr val="957FB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783" autoAdjust="0"/>
  </p:normalViewPr>
  <p:slideViewPr>
    <p:cSldViewPr>
      <p:cViewPr>
        <p:scale>
          <a:sx n="60" d="100"/>
          <a:sy n="60" d="100"/>
        </p:scale>
        <p:origin x="-138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8"/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Información en Poder de los entes obligados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Reservada</c:v>
                </c:pt>
                <c:pt idx="1">
                  <c:v>Confidencial</c:v>
                </c:pt>
                <c:pt idx="2">
                  <c:v>Pública</c:v>
                </c:pt>
                <c:pt idx="3">
                  <c:v>Publica (oficiosa)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15</c:v>
                </c:pt>
                <c:pt idx="1">
                  <c:v>20</c:v>
                </c:pt>
                <c:pt idx="2">
                  <c:v>50</c:v>
                </c:pt>
                <c:pt idx="3">
                  <c:v>15</c:v>
                </c:pt>
              </c:numCache>
            </c:numRef>
          </c:val>
        </c:ser>
        <c:dLbls/>
        <c:gapWidth val="100"/>
        <c:secondPieSize val="75"/>
        <c:serLines/>
      </c:ofPieChart>
    </c:plotArea>
    <c:legend>
      <c:legendPos val="b"/>
      <c:layout/>
      <c:txPr>
        <a:bodyPr/>
        <a:lstStyle/>
        <a:p>
          <a:pPr>
            <a:defRPr lang="es-SV"/>
          </a:pPr>
          <a:endParaRPr lang="es-ES"/>
        </a:p>
      </c:txPr>
    </c:legend>
    <c:plotVisOnly val="1"/>
    <c:dispBlanksAs val="zero"/>
  </c:chart>
  <c:txPr>
    <a:bodyPr/>
    <a:lstStyle/>
    <a:p>
      <a:pPr>
        <a:defRPr sz="1800"/>
      </a:pPr>
      <a:endParaRPr lang="es-ES"/>
    </a:p>
  </c:txPr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E6A1FE-86FB-4813-8B38-63ADFF380706}" type="doc">
      <dgm:prSet loTypeId="urn:microsoft.com/office/officeart/2005/8/layout/bList2#1" loCatId="list" qsTypeId="urn:microsoft.com/office/officeart/2005/8/quickstyle/simple1" qsCatId="simple" csTypeId="urn:microsoft.com/office/officeart/2005/8/colors/accent2_1" csCatId="accent2" phldr="1"/>
      <dgm:spPr/>
    </dgm:pt>
    <dgm:pt modelId="{9D2A37A3-F439-40C7-B6D3-C0B88825D60A}">
      <dgm:prSet phldrT="[Texto]"/>
      <dgm:spPr/>
      <dgm:t>
        <a:bodyPr/>
        <a:lstStyle/>
        <a:p>
          <a:r>
            <a:rPr lang="es-SV" dirty="0" smtClean="0"/>
            <a:t>Art</a:t>
          </a:r>
          <a:r>
            <a:rPr lang="es-SV" smtClean="0"/>
            <a:t>. 2</a:t>
          </a:r>
          <a:endParaRPr lang="es-SV" dirty="0"/>
        </a:p>
      </dgm:t>
    </dgm:pt>
    <dgm:pt modelId="{92884604-5A30-4FFD-B242-2040C3883DE4}" type="parTrans" cxnId="{090BEB66-C8E9-423E-99BF-3AC17987F28B}">
      <dgm:prSet/>
      <dgm:spPr/>
      <dgm:t>
        <a:bodyPr/>
        <a:lstStyle/>
        <a:p>
          <a:endParaRPr lang="es-SV"/>
        </a:p>
      </dgm:t>
    </dgm:pt>
    <dgm:pt modelId="{A512F958-82C6-4F46-A271-E646D41CFE74}" type="sibTrans" cxnId="{090BEB66-C8E9-423E-99BF-3AC17987F28B}">
      <dgm:prSet/>
      <dgm:spPr/>
      <dgm:t>
        <a:bodyPr/>
        <a:lstStyle/>
        <a:p>
          <a:endParaRPr lang="es-SV"/>
        </a:p>
      </dgm:t>
    </dgm:pt>
    <dgm:pt modelId="{1A7EAE88-F786-4A0C-AF78-A88C6AC1DAD7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>
            <a:lnSpc>
              <a:spcPct val="90000"/>
            </a:lnSpc>
          </a:pPr>
          <a:r>
            <a:rPr lang="es-SV" dirty="0" smtClean="0"/>
            <a:t>“Toda persona tiene derecho a solicitar y recibir información generada, administrada o en poder de las instituciones públicas y demás entes obligados de manera oportuna y veraz, sin sustentar interés o  motivación alguna”.</a:t>
          </a:r>
          <a:endParaRPr lang="es-SV" dirty="0"/>
        </a:p>
      </dgm:t>
    </dgm:pt>
    <dgm:pt modelId="{4BE4BFCF-D18E-4363-9AD6-076EDBC26CAF}" type="sibTrans" cxnId="{433A9AB2-906B-4B54-9886-CF9DB160A0A4}">
      <dgm:prSet/>
      <dgm:spPr/>
      <dgm:t>
        <a:bodyPr/>
        <a:lstStyle/>
        <a:p>
          <a:endParaRPr lang="es-SV"/>
        </a:p>
      </dgm:t>
    </dgm:pt>
    <dgm:pt modelId="{941C63F8-7391-4557-BB92-EAF38C3A82FE}" type="parTrans" cxnId="{433A9AB2-906B-4B54-9886-CF9DB160A0A4}">
      <dgm:prSet/>
      <dgm:spPr/>
      <dgm:t>
        <a:bodyPr/>
        <a:lstStyle/>
        <a:p>
          <a:endParaRPr lang="es-SV"/>
        </a:p>
      </dgm:t>
    </dgm:pt>
    <dgm:pt modelId="{69E18C4D-61A5-4587-B433-F5CE3117EAB8}" type="pres">
      <dgm:prSet presAssocID="{C3E6A1FE-86FB-4813-8B38-63ADFF380706}" presName="diagram" presStyleCnt="0">
        <dgm:presLayoutVars>
          <dgm:dir/>
          <dgm:animLvl val="lvl"/>
          <dgm:resizeHandles val="exact"/>
        </dgm:presLayoutVars>
      </dgm:prSet>
      <dgm:spPr/>
    </dgm:pt>
    <dgm:pt modelId="{B66BE8A1-FDB8-4C6F-B216-2F064153A27D}" type="pres">
      <dgm:prSet presAssocID="{9D2A37A3-F439-40C7-B6D3-C0B88825D60A}" presName="compNode" presStyleCnt="0"/>
      <dgm:spPr/>
    </dgm:pt>
    <dgm:pt modelId="{C0B3F491-1A41-46E2-8651-1C22AD18C287}" type="pres">
      <dgm:prSet presAssocID="{9D2A37A3-F439-40C7-B6D3-C0B88825D60A}" presName="childRec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AF2C5087-55AC-4873-8C8B-BBEA7A52B367}" type="pres">
      <dgm:prSet presAssocID="{9D2A37A3-F439-40C7-B6D3-C0B88825D60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B6946142-46B8-4FC4-BB0A-E573D4ED6E42}" type="pres">
      <dgm:prSet presAssocID="{9D2A37A3-F439-40C7-B6D3-C0B88825D60A}" presName="parentRect" presStyleLbl="alignNode1" presStyleIdx="0" presStyleCnt="1"/>
      <dgm:spPr/>
      <dgm:t>
        <a:bodyPr/>
        <a:lstStyle/>
        <a:p>
          <a:endParaRPr lang="es-SV"/>
        </a:p>
      </dgm:t>
    </dgm:pt>
    <dgm:pt modelId="{D4ED6C0E-6FA1-406C-93EF-8C17E372AC11}" type="pres">
      <dgm:prSet presAssocID="{9D2A37A3-F439-40C7-B6D3-C0B88825D60A}" presName="adorn" presStyleLbl="fgAccFollow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0DD0D9BA-B8A9-4FB4-83AB-4B970CF7F75D}" type="presOf" srcId="{1A7EAE88-F786-4A0C-AF78-A88C6AC1DAD7}" destId="{C0B3F491-1A41-46E2-8651-1C22AD18C287}" srcOrd="0" destOrd="0" presId="urn:microsoft.com/office/officeart/2005/8/layout/bList2#1"/>
    <dgm:cxn modelId="{E660B6FA-20D0-414C-A4FC-DFEEBB64B014}" type="presOf" srcId="{9D2A37A3-F439-40C7-B6D3-C0B88825D60A}" destId="{B6946142-46B8-4FC4-BB0A-E573D4ED6E42}" srcOrd="1" destOrd="0" presId="urn:microsoft.com/office/officeart/2005/8/layout/bList2#1"/>
    <dgm:cxn modelId="{433A9AB2-906B-4B54-9886-CF9DB160A0A4}" srcId="{9D2A37A3-F439-40C7-B6D3-C0B88825D60A}" destId="{1A7EAE88-F786-4A0C-AF78-A88C6AC1DAD7}" srcOrd="0" destOrd="0" parTransId="{941C63F8-7391-4557-BB92-EAF38C3A82FE}" sibTransId="{4BE4BFCF-D18E-4363-9AD6-076EDBC26CAF}"/>
    <dgm:cxn modelId="{A17D87E9-B724-471E-B124-D325ACC6FCFE}" type="presOf" srcId="{9D2A37A3-F439-40C7-B6D3-C0B88825D60A}" destId="{AF2C5087-55AC-4873-8C8B-BBEA7A52B367}" srcOrd="0" destOrd="0" presId="urn:microsoft.com/office/officeart/2005/8/layout/bList2#1"/>
    <dgm:cxn modelId="{BD380E90-71CE-4C95-87FE-A7D57AB1FA0F}" type="presOf" srcId="{C3E6A1FE-86FB-4813-8B38-63ADFF380706}" destId="{69E18C4D-61A5-4587-B433-F5CE3117EAB8}" srcOrd="0" destOrd="0" presId="urn:microsoft.com/office/officeart/2005/8/layout/bList2#1"/>
    <dgm:cxn modelId="{090BEB66-C8E9-423E-99BF-3AC17987F28B}" srcId="{C3E6A1FE-86FB-4813-8B38-63ADFF380706}" destId="{9D2A37A3-F439-40C7-B6D3-C0B88825D60A}" srcOrd="0" destOrd="0" parTransId="{92884604-5A30-4FFD-B242-2040C3883DE4}" sibTransId="{A512F958-82C6-4F46-A271-E646D41CFE74}"/>
    <dgm:cxn modelId="{A5373D6E-65CF-41D1-870A-AB5C3E6B03E6}" type="presParOf" srcId="{69E18C4D-61A5-4587-B433-F5CE3117EAB8}" destId="{B66BE8A1-FDB8-4C6F-B216-2F064153A27D}" srcOrd="0" destOrd="0" presId="urn:microsoft.com/office/officeart/2005/8/layout/bList2#1"/>
    <dgm:cxn modelId="{DEE9A90D-A04D-4B0C-B6B1-7F7F08D20834}" type="presParOf" srcId="{B66BE8A1-FDB8-4C6F-B216-2F064153A27D}" destId="{C0B3F491-1A41-46E2-8651-1C22AD18C287}" srcOrd="0" destOrd="0" presId="urn:microsoft.com/office/officeart/2005/8/layout/bList2#1"/>
    <dgm:cxn modelId="{8E5292A9-02BA-417F-BEF3-B681B1AA03C1}" type="presParOf" srcId="{B66BE8A1-FDB8-4C6F-B216-2F064153A27D}" destId="{AF2C5087-55AC-4873-8C8B-BBEA7A52B367}" srcOrd="1" destOrd="0" presId="urn:microsoft.com/office/officeart/2005/8/layout/bList2#1"/>
    <dgm:cxn modelId="{EAFC4EA8-E52E-41A1-8BDD-61AED478A67A}" type="presParOf" srcId="{B66BE8A1-FDB8-4C6F-B216-2F064153A27D}" destId="{B6946142-46B8-4FC4-BB0A-E573D4ED6E42}" srcOrd="2" destOrd="0" presId="urn:microsoft.com/office/officeart/2005/8/layout/bList2#1"/>
    <dgm:cxn modelId="{DD00FCF3-F0AE-44E7-BEC3-A78E842ADF92}" type="presParOf" srcId="{B66BE8A1-FDB8-4C6F-B216-2F064153A27D}" destId="{D4ED6C0E-6FA1-406C-93EF-8C17E372AC11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E6A1FE-86FB-4813-8B38-63ADFF380706}" type="doc">
      <dgm:prSet loTypeId="urn:microsoft.com/office/officeart/2005/8/layout/hProcess7#1" loCatId="list" qsTypeId="urn:microsoft.com/office/officeart/2005/8/quickstyle/simple1" qsCatId="simple" csTypeId="urn:microsoft.com/office/officeart/2005/8/colors/accent2_1" csCatId="accent2" phldr="1"/>
      <dgm:spPr/>
    </dgm:pt>
    <dgm:pt modelId="{9D2A37A3-F439-40C7-B6D3-C0B88825D60A}">
      <dgm:prSet phldrT="[Texto]"/>
      <dgm:spPr/>
      <dgm:t>
        <a:bodyPr/>
        <a:lstStyle/>
        <a:p>
          <a:r>
            <a:rPr lang="es-SV" dirty="0" smtClean="0"/>
            <a:t>Art. 3</a:t>
          </a:r>
          <a:endParaRPr lang="es-SV" dirty="0"/>
        </a:p>
      </dgm:t>
    </dgm:pt>
    <dgm:pt modelId="{92884604-5A30-4FFD-B242-2040C3883DE4}" type="parTrans" cxnId="{090BEB66-C8E9-423E-99BF-3AC17987F28B}">
      <dgm:prSet/>
      <dgm:spPr/>
      <dgm:t>
        <a:bodyPr/>
        <a:lstStyle/>
        <a:p>
          <a:endParaRPr lang="es-SV"/>
        </a:p>
      </dgm:t>
    </dgm:pt>
    <dgm:pt modelId="{A512F958-82C6-4F46-A271-E646D41CFE74}" type="sibTrans" cxnId="{090BEB66-C8E9-423E-99BF-3AC17987F28B}">
      <dgm:prSet/>
      <dgm:spPr/>
      <dgm:t>
        <a:bodyPr/>
        <a:lstStyle/>
        <a:p>
          <a:endParaRPr lang="es-SV"/>
        </a:p>
      </dgm:t>
    </dgm:pt>
    <dgm:pt modelId="{1A7EAE88-F786-4A0C-AF78-A88C6AC1DAD7}">
      <dgm:prSet custT="1"/>
      <dgm:spPr/>
      <dgm:t>
        <a:bodyPr/>
        <a:lstStyle/>
        <a:p>
          <a:pPr>
            <a:lnSpc>
              <a:spcPct val="90000"/>
            </a:lnSpc>
          </a:pPr>
          <a:r>
            <a:rPr lang="es-SV" sz="2400" dirty="0" smtClean="0"/>
            <a:t>1. Facilitar el derecho de acceso a la información pública mediante procedimientos sencillos y expeditos.</a:t>
          </a:r>
          <a:endParaRPr lang="es-SV" sz="3200" dirty="0">
            <a:solidFill>
              <a:srgbClr val="002060"/>
            </a:solidFill>
          </a:endParaRPr>
        </a:p>
      </dgm:t>
    </dgm:pt>
    <dgm:pt modelId="{941C63F8-7391-4557-BB92-EAF38C3A82FE}" type="parTrans" cxnId="{433A9AB2-906B-4B54-9886-CF9DB160A0A4}">
      <dgm:prSet/>
      <dgm:spPr/>
      <dgm:t>
        <a:bodyPr/>
        <a:lstStyle/>
        <a:p>
          <a:endParaRPr lang="es-SV"/>
        </a:p>
      </dgm:t>
    </dgm:pt>
    <dgm:pt modelId="{4BE4BFCF-D18E-4363-9AD6-076EDBC26CAF}" type="sibTrans" cxnId="{433A9AB2-906B-4B54-9886-CF9DB160A0A4}">
      <dgm:prSet/>
      <dgm:spPr/>
      <dgm:t>
        <a:bodyPr/>
        <a:lstStyle/>
        <a:p>
          <a:endParaRPr lang="es-SV"/>
        </a:p>
      </dgm:t>
    </dgm:pt>
    <dgm:pt modelId="{C703D999-9695-4557-A1EE-C7B83D03C614}">
      <dgm:prSet/>
      <dgm:spPr/>
      <dgm:t>
        <a:bodyPr/>
        <a:lstStyle/>
        <a:p>
          <a:pPr marL="273050" indent="-273050"/>
          <a:r>
            <a:rPr lang="es-SV" sz="2400" dirty="0" smtClean="0"/>
            <a:t>2. Propiciar la transparencia mediante la difusión de la información que generen los entes obligados.</a:t>
          </a:r>
        </a:p>
      </dgm:t>
    </dgm:pt>
    <dgm:pt modelId="{B6F146B2-C355-4AE5-A231-EABEECF7BC37}" type="parTrans" cxnId="{E08F44BC-EDCE-45E5-B9A8-F65C125D0FA4}">
      <dgm:prSet/>
      <dgm:spPr/>
      <dgm:t>
        <a:bodyPr/>
        <a:lstStyle/>
        <a:p>
          <a:endParaRPr lang="es-SV"/>
        </a:p>
      </dgm:t>
    </dgm:pt>
    <dgm:pt modelId="{C4FCBC99-808D-4404-9F70-4DC7C782A2C7}" type="sibTrans" cxnId="{E08F44BC-EDCE-45E5-B9A8-F65C125D0FA4}">
      <dgm:prSet/>
      <dgm:spPr/>
      <dgm:t>
        <a:bodyPr/>
        <a:lstStyle/>
        <a:p>
          <a:endParaRPr lang="es-SV"/>
        </a:p>
      </dgm:t>
    </dgm:pt>
    <dgm:pt modelId="{30C14480-B1C9-47CB-B0EB-8A4E91CA3E85}">
      <dgm:prSet/>
      <dgm:spPr/>
      <dgm:t>
        <a:bodyPr/>
        <a:lstStyle/>
        <a:p>
          <a:pPr marL="273050" indent="-273050"/>
          <a:r>
            <a:rPr lang="es-SV" sz="2400" dirty="0" smtClean="0"/>
            <a:t>3. Impulsar la rendición de cuentas de las instituciones y dependencias públicas.</a:t>
          </a:r>
        </a:p>
      </dgm:t>
    </dgm:pt>
    <dgm:pt modelId="{A822D20F-6081-4F98-87E0-20CE7E8E9415}" type="parTrans" cxnId="{8DCDD848-72C8-4D6B-AA00-E6D4E434E718}">
      <dgm:prSet/>
      <dgm:spPr/>
      <dgm:t>
        <a:bodyPr/>
        <a:lstStyle/>
        <a:p>
          <a:endParaRPr lang="es-SV"/>
        </a:p>
      </dgm:t>
    </dgm:pt>
    <dgm:pt modelId="{62D95B50-6662-4C01-8A29-B871823A1DB1}" type="sibTrans" cxnId="{8DCDD848-72C8-4D6B-AA00-E6D4E434E718}">
      <dgm:prSet/>
      <dgm:spPr/>
      <dgm:t>
        <a:bodyPr/>
        <a:lstStyle/>
        <a:p>
          <a:endParaRPr lang="es-SV"/>
        </a:p>
      </dgm:t>
    </dgm:pt>
    <dgm:pt modelId="{84147446-FDC0-4CAE-9318-2041FDE6BA7B}">
      <dgm:prSet/>
      <dgm:spPr/>
      <dgm:t>
        <a:bodyPr/>
        <a:lstStyle/>
        <a:p>
          <a:pPr marL="273050" indent="-273050"/>
          <a:r>
            <a:rPr lang="es-SV" sz="2400" dirty="0" smtClean="0"/>
            <a:t>4. Promoción de la participación ciudadana en el control de la gestión gubernamental y la fiscalización ciudadana al ejercicio de la función pública</a:t>
          </a:r>
        </a:p>
      </dgm:t>
    </dgm:pt>
    <dgm:pt modelId="{69480ED6-30C3-4D92-A9DB-EB3AE6768502}" type="parTrans" cxnId="{C9FDAF73-114E-40EF-AA5F-FAFCB3925DF8}">
      <dgm:prSet/>
      <dgm:spPr/>
      <dgm:t>
        <a:bodyPr/>
        <a:lstStyle/>
        <a:p>
          <a:endParaRPr lang="es-SV"/>
        </a:p>
      </dgm:t>
    </dgm:pt>
    <dgm:pt modelId="{DD2B7DE2-A5B8-4D9F-ABF0-11647667F7D3}" type="sibTrans" cxnId="{C9FDAF73-114E-40EF-AA5F-FAFCB3925DF8}">
      <dgm:prSet/>
      <dgm:spPr/>
      <dgm:t>
        <a:bodyPr/>
        <a:lstStyle/>
        <a:p>
          <a:endParaRPr lang="es-SV"/>
        </a:p>
      </dgm:t>
    </dgm:pt>
    <dgm:pt modelId="{5EF806CB-91BB-4A41-9681-844F3224FAE3}" type="pres">
      <dgm:prSet presAssocID="{C3E6A1FE-86FB-4813-8B38-63ADFF380706}" presName="Name0" presStyleCnt="0">
        <dgm:presLayoutVars>
          <dgm:dir/>
          <dgm:animLvl val="lvl"/>
          <dgm:resizeHandles val="exact"/>
        </dgm:presLayoutVars>
      </dgm:prSet>
      <dgm:spPr/>
    </dgm:pt>
    <dgm:pt modelId="{BA0D4100-C2B2-45C2-BD7D-9B38FF2229C9}" type="pres">
      <dgm:prSet presAssocID="{9D2A37A3-F439-40C7-B6D3-C0B88825D60A}" presName="compositeNode" presStyleCnt="0">
        <dgm:presLayoutVars>
          <dgm:bulletEnabled val="1"/>
        </dgm:presLayoutVars>
      </dgm:prSet>
      <dgm:spPr/>
    </dgm:pt>
    <dgm:pt modelId="{A06B966E-1864-445F-8754-F533D66AC1CB}" type="pres">
      <dgm:prSet presAssocID="{9D2A37A3-F439-40C7-B6D3-C0B88825D60A}" presName="bgRect" presStyleLbl="node1" presStyleIdx="0" presStyleCnt="1" custLinFactNeighborY="-1408"/>
      <dgm:spPr/>
      <dgm:t>
        <a:bodyPr/>
        <a:lstStyle/>
        <a:p>
          <a:endParaRPr lang="es-SV"/>
        </a:p>
      </dgm:t>
    </dgm:pt>
    <dgm:pt modelId="{6E6310FC-BC9E-4317-B056-3D853E25EA95}" type="pres">
      <dgm:prSet presAssocID="{9D2A37A3-F439-40C7-B6D3-C0B88825D60A}" presName="parentNode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238B5D2B-D39A-4687-9E42-62886D4165DA}" type="pres">
      <dgm:prSet presAssocID="{9D2A37A3-F439-40C7-B6D3-C0B88825D60A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8DCDD848-72C8-4D6B-AA00-E6D4E434E718}" srcId="{9D2A37A3-F439-40C7-B6D3-C0B88825D60A}" destId="{30C14480-B1C9-47CB-B0EB-8A4E91CA3E85}" srcOrd="2" destOrd="0" parTransId="{A822D20F-6081-4F98-87E0-20CE7E8E9415}" sibTransId="{62D95B50-6662-4C01-8A29-B871823A1DB1}"/>
    <dgm:cxn modelId="{433A9AB2-906B-4B54-9886-CF9DB160A0A4}" srcId="{9D2A37A3-F439-40C7-B6D3-C0B88825D60A}" destId="{1A7EAE88-F786-4A0C-AF78-A88C6AC1DAD7}" srcOrd="0" destOrd="0" parTransId="{941C63F8-7391-4557-BB92-EAF38C3A82FE}" sibTransId="{4BE4BFCF-D18E-4363-9AD6-076EDBC26CAF}"/>
    <dgm:cxn modelId="{FCAF29AF-269F-4FC5-BFFD-2BBFC3E7E5BF}" type="presOf" srcId="{84147446-FDC0-4CAE-9318-2041FDE6BA7B}" destId="{238B5D2B-D39A-4687-9E42-62886D4165DA}" srcOrd="0" destOrd="3" presId="urn:microsoft.com/office/officeart/2005/8/layout/hProcess7#1"/>
    <dgm:cxn modelId="{FD31AAE4-A344-4ED8-8349-94B87055CFD8}" type="presOf" srcId="{9D2A37A3-F439-40C7-B6D3-C0B88825D60A}" destId="{6E6310FC-BC9E-4317-B056-3D853E25EA95}" srcOrd="1" destOrd="0" presId="urn:microsoft.com/office/officeart/2005/8/layout/hProcess7#1"/>
    <dgm:cxn modelId="{C13DFBFF-F830-488E-9C9E-E74467A99203}" type="presOf" srcId="{9D2A37A3-F439-40C7-B6D3-C0B88825D60A}" destId="{A06B966E-1864-445F-8754-F533D66AC1CB}" srcOrd="0" destOrd="0" presId="urn:microsoft.com/office/officeart/2005/8/layout/hProcess7#1"/>
    <dgm:cxn modelId="{EABD349E-6418-439D-B46C-7D48440B6C5D}" type="presOf" srcId="{1A7EAE88-F786-4A0C-AF78-A88C6AC1DAD7}" destId="{238B5D2B-D39A-4687-9E42-62886D4165DA}" srcOrd="0" destOrd="0" presId="urn:microsoft.com/office/officeart/2005/8/layout/hProcess7#1"/>
    <dgm:cxn modelId="{BD1452A5-66E6-4CD9-9C27-5FCB1F789D20}" type="presOf" srcId="{30C14480-B1C9-47CB-B0EB-8A4E91CA3E85}" destId="{238B5D2B-D39A-4687-9E42-62886D4165DA}" srcOrd="0" destOrd="2" presId="urn:microsoft.com/office/officeart/2005/8/layout/hProcess7#1"/>
    <dgm:cxn modelId="{A20295D7-40D0-4D84-AE87-68ABCED1C7D4}" type="presOf" srcId="{C3E6A1FE-86FB-4813-8B38-63ADFF380706}" destId="{5EF806CB-91BB-4A41-9681-844F3224FAE3}" srcOrd="0" destOrd="0" presId="urn:microsoft.com/office/officeart/2005/8/layout/hProcess7#1"/>
    <dgm:cxn modelId="{C9FDAF73-114E-40EF-AA5F-FAFCB3925DF8}" srcId="{9D2A37A3-F439-40C7-B6D3-C0B88825D60A}" destId="{84147446-FDC0-4CAE-9318-2041FDE6BA7B}" srcOrd="3" destOrd="0" parTransId="{69480ED6-30C3-4D92-A9DB-EB3AE6768502}" sibTransId="{DD2B7DE2-A5B8-4D9F-ABF0-11647667F7D3}"/>
    <dgm:cxn modelId="{4D9B3206-4F50-47C5-925E-486ABC2B56B4}" type="presOf" srcId="{C703D999-9695-4557-A1EE-C7B83D03C614}" destId="{238B5D2B-D39A-4687-9E42-62886D4165DA}" srcOrd="0" destOrd="1" presId="urn:microsoft.com/office/officeart/2005/8/layout/hProcess7#1"/>
    <dgm:cxn modelId="{090BEB66-C8E9-423E-99BF-3AC17987F28B}" srcId="{C3E6A1FE-86FB-4813-8B38-63ADFF380706}" destId="{9D2A37A3-F439-40C7-B6D3-C0B88825D60A}" srcOrd="0" destOrd="0" parTransId="{92884604-5A30-4FFD-B242-2040C3883DE4}" sibTransId="{A512F958-82C6-4F46-A271-E646D41CFE74}"/>
    <dgm:cxn modelId="{E08F44BC-EDCE-45E5-B9A8-F65C125D0FA4}" srcId="{9D2A37A3-F439-40C7-B6D3-C0B88825D60A}" destId="{C703D999-9695-4557-A1EE-C7B83D03C614}" srcOrd="1" destOrd="0" parTransId="{B6F146B2-C355-4AE5-A231-EABEECF7BC37}" sibTransId="{C4FCBC99-808D-4404-9F70-4DC7C782A2C7}"/>
    <dgm:cxn modelId="{DD1C8643-3A8A-4F54-949D-7DA0857B8637}" type="presParOf" srcId="{5EF806CB-91BB-4A41-9681-844F3224FAE3}" destId="{BA0D4100-C2B2-45C2-BD7D-9B38FF2229C9}" srcOrd="0" destOrd="0" presId="urn:microsoft.com/office/officeart/2005/8/layout/hProcess7#1"/>
    <dgm:cxn modelId="{A98DD61D-B433-4231-9948-11259F4DD6B0}" type="presParOf" srcId="{BA0D4100-C2B2-45C2-BD7D-9B38FF2229C9}" destId="{A06B966E-1864-445F-8754-F533D66AC1CB}" srcOrd="0" destOrd="0" presId="urn:microsoft.com/office/officeart/2005/8/layout/hProcess7#1"/>
    <dgm:cxn modelId="{0C2FC32B-BF4E-483B-A12D-AE3CF5394307}" type="presParOf" srcId="{BA0D4100-C2B2-45C2-BD7D-9B38FF2229C9}" destId="{6E6310FC-BC9E-4317-B056-3D853E25EA95}" srcOrd="1" destOrd="0" presId="urn:microsoft.com/office/officeart/2005/8/layout/hProcess7#1"/>
    <dgm:cxn modelId="{27735BC2-1CEC-4446-8E2C-72918258DD75}" type="presParOf" srcId="{BA0D4100-C2B2-45C2-BD7D-9B38FF2229C9}" destId="{238B5D2B-D39A-4687-9E42-62886D4165DA}" srcOrd="2" destOrd="0" presId="urn:microsoft.com/office/officeart/2005/8/layout/hProcess7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D85A1FB-4C09-4039-8338-6C31BA5A0D42}" type="doc">
      <dgm:prSet loTypeId="urn:microsoft.com/office/officeart/2005/8/layout/hList1" loCatId="list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es-SV"/>
        </a:p>
      </dgm:t>
    </dgm:pt>
    <dgm:pt modelId="{9FFAB668-AE5F-4109-9368-5E11E666AC4F}">
      <dgm:prSet phldrT="[Texto]"/>
      <dgm:spPr/>
      <dgm:t>
        <a:bodyPr/>
        <a:lstStyle/>
        <a:p>
          <a:r>
            <a:rPr lang="es-SV" dirty="0" smtClean="0"/>
            <a:t>Órganos del Estado</a:t>
          </a:r>
          <a:endParaRPr lang="es-SV" dirty="0"/>
        </a:p>
      </dgm:t>
    </dgm:pt>
    <dgm:pt modelId="{8367069A-8DB6-42C7-9FD2-2A75F2C694F3}" type="parTrans" cxnId="{38E05F37-D330-4A1E-BFBC-4A0619B5C6E4}">
      <dgm:prSet/>
      <dgm:spPr/>
      <dgm:t>
        <a:bodyPr/>
        <a:lstStyle/>
        <a:p>
          <a:endParaRPr lang="es-SV"/>
        </a:p>
      </dgm:t>
    </dgm:pt>
    <dgm:pt modelId="{53F7445D-27A7-47B1-96ED-34F276547CA6}" type="sibTrans" cxnId="{38E05F37-D330-4A1E-BFBC-4A0619B5C6E4}">
      <dgm:prSet/>
      <dgm:spPr/>
      <dgm:t>
        <a:bodyPr/>
        <a:lstStyle/>
        <a:p>
          <a:endParaRPr lang="es-SV"/>
        </a:p>
      </dgm:t>
    </dgm:pt>
    <dgm:pt modelId="{B19A20D3-96C0-46FE-93CF-505D00B937DB}">
      <dgm:prSet phldrT="[Texto]"/>
      <dgm:spPr/>
      <dgm:t>
        <a:bodyPr/>
        <a:lstStyle/>
        <a:p>
          <a:r>
            <a:rPr lang="es-SV" dirty="0" smtClean="0"/>
            <a:t>Órganos principales</a:t>
          </a:r>
          <a:endParaRPr lang="es-SV" dirty="0"/>
        </a:p>
      </dgm:t>
    </dgm:pt>
    <dgm:pt modelId="{993C751D-E34C-4F7B-AC9F-763A07C4CD10}" type="parTrans" cxnId="{565C6D55-F7EE-40FF-A859-B228BB673D13}">
      <dgm:prSet/>
      <dgm:spPr/>
      <dgm:t>
        <a:bodyPr/>
        <a:lstStyle/>
        <a:p>
          <a:endParaRPr lang="es-SV"/>
        </a:p>
      </dgm:t>
    </dgm:pt>
    <dgm:pt modelId="{B0DD0E1C-D99D-4B53-9CDF-2E012FECD247}" type="sibTrans" cxnId="{565C6D55-F7EE-40FF-A859-B228BB673D13}">
      <dgm:prSet/>
      <dgm:spPr/>
      <dgm:t>
        <a:bodyPr/>
        <a:lstStyle/>
        <a:p>
          <a:endParaRPr lang="es-SV"/>
        </a:p>
      </dgm:t>
    </dgm:pt>
    <dgm:pt modelId="{C8C57E5D-D61B-4B61-8847-F64396CE3B85}">
      <dgm:prSet phldrT="[Texto]"/>
      <dgm:spPr/>
      <dgm:t>
        <a:bodyPr/>
        <a:lstStyle/>
        <a:p>
          <a:r>
            <a:rPr lang="es-SV" smtClean="0"/>
            <a:t>Otros</a:t>
          </a:r>
          <a:endParaRPr lang="es-SV" dirty="0"/>
        </a:p>
      </dgm:t>
    </dgm:pt>
    <dgm:pt modelId="{286E1D7F-5021-4D47-97AB-0DE6382C2A4E}" type="parTrans" cxnId="{7D7942BE-BD91-42D4-BB0C-D6CE5A35110E}">
      <dgm:prSet/>
      <dgm:spPr/>
      <dgm:t>
        <a:bodyPr/>
        <a:lstStyle/>
        <a:p>
          <a:endParaRPr lang="es-SV"/>
        </a:p>
      </dgm:t>
    </dgm:pt>
    <dgm:pt modelId="{4A7A4B36-4DAD-48B2-B266-CEDA183EBF95}" type="sibTrans" cxnId="{7D7942BE-BD91-42D4-BB0C-D6CE5A35110E}">
      <dgm:prSet/>
      <dgm:spPr/>
      <dgm:t>
        <a:bodyPr/>
        <a:lstStyle/>
        <a:p>
          <a:endParaRPr lang="es-SV"/>
        </a:p>
      </dgm:t>
    </dgm:pt>
    <dgm:pt modelId="{F13D332D-9F46-478F-8121-1A8140DCE431}">
      <dgm:prSet phldrT="[Texto]"/>
      <dgm:spPr/>
      <dgm:t>
        <a:bodyPr/>
        <a:lstStyle/>
        <a:p>
          <a:r>
            <a:rPr lang="es-SV" dirty="0" smtClean="0"/>
            <a:t>Cualquier otra entidad u organismo que administre recursos públicos, bienes del Estado o información pública</a:t>
          </a:r>
          <a:endParaRPr lang="es-SV" dirty="0"/>
        </a:p>
      </dgm:t>
    </dgm:pt>
    <dgm:pt modelId="{3016E1B3-3186-4E97-A89C-D2BE0E74F31A}" type="parTrans" cxnId="{45FC3EF3-F728-44FD-9AFC-65A5E6BE1CF0}">
      <dgm:prSet/>
      <dgm:spPr/>
      <dgm:t>
        <a:bodyPr/>
        <a:lstStyle/>
        <a:p>
          <a:endParaRPr lang="es-SV"/>
        </a:p>
      </dgm:t>
    </dgm:pt>
    <dgm:pt modelId="{56F70D65-3961-4FB2-AAA3-E17361D16FE1}" type="sibTrans" cxnId="{45FC3EF3-F728-44FD-9AFC-65A5E6BE1CF0}">
      <dgm:prSet/>
      <dgm:spPr/>
      <dgm:t>
        <a:bodyPr/>
        <a:lstStyle/>
        <a:p>
          <a:endParaRPr lang="es-SV"/>
        </a:p>
      </dgm:t>
    </dgm:pt>
    <dgm:pt modelId="{63139E0F-FADE-4CAC-BB44-F7CCCFB5CD93}">
      <dgm:prSet phldrT="[Texto]"/>
      <dgm:spPr/>
      <dgm:t>
        <a:bodyPr/>
        <a:lstStyle/>
        <a:p>
          <a:r>
            <a:rPr lang="es-SV" dirty="0" smtClean="0"/>
            <a:t>Otros</a:t>
          </a:r>
          <a:endParaRPr lang="es-SV" dirty="0"/>
        </a:p>
      </dgm:t>
    </dgm:pt>
    <dgm:pt modelId="{4D34D259-66B7-48CA-8492-253DBA10295F}" type="parTrans" cxnId="{2CC4AFBE-704A-4049-87B0-0E2AE62D6CEA}">
      <dgm:prSet/>
      <dgm:spPr/>
      <dgm:t>
        <a:bodyPr/>
        <a:lstStyle/>
        <a:p>
          <a:endParaRPr lang="es-SV"/>
        </a:p>
      </dgm:t>
    </dgm:pt>
    <dgm:pt modelId="{31523D57-4331-498C-9D3F-A994164B9559}" type="sibTrans" cxnId="{2CC4AFBE-704A-4049-87B0-0E2AE62D6CEA}">
      <dgm:prSet/>
      <dgm:spPr/>
      <dgm:t>
        <a:bodyPr/>
        <a:lstStyle/>
        <a:p>
          <a:endParaRPr lang="es-SV"/>
        </a:p>
      </dgm:t>
    </dgm:pt>
    <dgm:pt modelId="{394417FF-5AD4-4AFC-96E7-1AC6C00B6A95}">
      <dgm:prSet phldrT="[Texto]"/>
      <dgm:spPr/>
      <dgm:t>
        <a:bodyPr/>
        <a:lstStyle/>
        <a:p>
          <a:endParaRPr lang="es-SV" dirty="0"/>
        </a:p>
      </dgm:t>
    </dgm:pt>
    <dgm:pt modelId="{40CFB32D-5D5C-4D04-A4FB-61E48C8FEBF9}" type="parTrans" cxnId="{3C27A4F1-42B3-4017-8963-709850B96328}">
      <dgm:prSet/>
      <dgm:spPr/>
      <dgm:t>
        <a:bodyPr/>
        <a:lstStyle/>
        <a:p>
          <a:endParaRPr lang="es-SV"/>
        </a:p>
      </dgm:t>
    </dgm:pt>
    <dgm:pt modelId="{C23C0E51-31F7-4278-9448-04E8BC916101}" type="sibTrans" cxnId="{3C27A4F1-42B3-4017-8963-709850B96328}">
      <dgm:prSet/>
      <dgm:spPr/>
      <dgm:t>
        <a:bodyPr/>
        <a:lstStyle/>
        <a:p>
          <a:endParaRPr lang="es-SV"/>
        </a:p>
      </dgm:t>
    </dgm:pt>
    <dgm:pt modelId="{264053CE-F3E7-4FA9-8F46-F379305FB936}">
      <dgm:prSet phldrT="[Texto]"/>
      <dgm:spPr/>
      <dgm:t>
        <a:bodyPr/>
        <a:lstStyle/>
        <a:p>
          <a:r>
            <a:rPr lang="es-SV" dirty="0" smtClean="0"/>
            <a:t>Instituciones autónomas</a:t>
          </a:r>
          <a:endParaRPr lang="es-SV" dirty="0"/>
        </a:p>
      </dgm:t>
    </dgm:pt>
    <dgm:pt modelId="{1D5F47D7-B897-4789-BE5F-9965D4C36395}" type="parTrans" cxnId="{DC1132E3-7004-435A-B5EF-BD65917D9046}">
      <dgm:prSet/>
      <dgm:spPr/>
      <dgm:t>
        <a:bodyPr/>
        <a:lstStyle/>
        <a:p>
          <a:endParaRPr lang="es-SV"/>
        </a:p>
      </dgm:t>
    </dgm:pt>
    <dgm:pt modelId="{AB6D2DC5-D7FF-4509-958B-2D3F6ABFA177}" type="sibTrans" cxnId="{DC1132E3-7004-435A-B5EF-BD65917D9046}">
      <dgm:prSet/>
      <dgm:spPr/>
      <dgm:t>
        <a:bodyPr/>
        <a:lstStyle/>
        <a:p>
          <a:endParaRPr lang="es-SV"/>
        </a:p>
      </dgm:t>
    </dgm:pt>
    <dgm:pt modelId="{A287C5AE-CFA7-49BD-825E-1F952D5C0119}">
      <dgm:prSet phldrT="[Texto]"/>
      <dgm:spPr/>
      <dgm:t>
        <a:bodyPr/>
        <a:lstStyle/>
        <a:p>
          <a:r>
            <a:rPr lang="es-SV" dirty="0" smtClean="0"/>
            <a:t>Municipalidades</a:t>
          </a:r>
          <a:endParaRPr lang="es-SV" dirty="0"/>
        </a:p>
      </dgm:t>
    </dgm:pt>
    <dgm:pt modelId="{2879D412-122F-4825-9C2B-F769BF521C0D}" type="parTrans" cxnId="{BA151A78-2091-4123-A1EA-ECE5C2A4691F}">
      <dgm:prSet/>
      <dgm:spPr/>
      <dgm:t>
        <a:bodyPr/>
        <a:lstStyle/>
        <a:p>
          <a:endParaRPr lang="es-SV"/>
        </a:p>
      </dgm:t>
    </dgm:pt>
    <dgm:pt modelId="{4F641922-1028-4E7C-A487-AE8A99C76F34}" type="sibTrans" cxnId="{BA151A78-2091-4123-A1EA-ECE5C2A4691F}">
      <dgm:prSet/>
      <dgm:spPr/>
      <dgm:t>
        <a:bodyPr/>
        <a:lstStyle/>
        <a:p>
          <a:endParaRPr lang="es-SV"/>
        </a:p>
      </dgm:t>
    </dgm:pt>
    <dgm:pt modelId="{4813048F-E49D-42B6-B0F7-A40E61AF7731}">
      <dgm:prSet/>
      <dgm:spPr/>
      <dgm:t>
        <a:bodyPr/>
        <a:lstStyle/>
        <a:p>
          <a:r>
            <a:rPr lang="es-SV" dirty="0" smtClean="0"/>
            <a:t>Cualquier entidad u organismo que ejecute actos de la administración pública en general</a:t>
          </a:r>
          <a:endParaRPr lang="es-SV" dirty="0"/>
        </a:p>
      </dgm:t>
    </dgm:pt>
    <dgm:pt modelId="{C57308B1-CF12-4EFE-9265-9CBDE515B519}" type="parTrans" cxnId="{BAC32242-E881-4C98-9F5E-CBB230FC45B8}">
      <dgm:prSet/>
      <dgm:spPr/>
      <dgm:t>
        <a:bodyPr/>
        <a:lstStyle/>
        <a:p>
          <a:endParaRPr lang="es-SV"/>
        </a:p>
      </dgm:t>
    </dgm:pt>
    <dgm:pt modelId="{F25693CB-76FB-47FD-8616-5B7226F24E96}" type="sibTrans" cxnId="{BAC32242-E881-4C98-9F5E-CBB230FC45B8}">
      <dgm:prSet/>
      <dgm:spPr/>
      <dgm:t>
        <a:bodyPr/>
        <a:lstStyle/>
        <a:p>
          <a:endParaRPr lang="es-SV"/>
        </a:p>
      </dgm:t>
    </dgm:pt>
    <dgm:pt modelId="{4CA023F8-FBFD-45DA-BC2E-9E373C3193D9}">
      <dgm:prSet phldrT="[Texto]"/>
      <dgm:spPr/>
      <dgm:t>
        <a:bodyPr/>
        <a:lstStyle/>
        <a:p>
          <a:r>
            <a:rPr lang="es-SV" dirty="0" smtClean="0"/>
            <a:t>Órganos secundarios</a:t>
          </a:r>
          <a:endParaRPr lang="es-SV" dirty="0"/>
        </a:p>
      </dgm:t>
    </dgm:pt>
    <dgm:pt modelId="{1E697C3F-125C-4FA8-BA1F-08C71D4BB2AF}" type="parTrans" cxnId="{66F7A582-3446-4101-B54D-E3953FD0FF8E}">
      <dgm:prSet/>
      <dgm:spPr/>
    </dgm:pt>
    <dgm:pt modelId="{8C22A88E-B627-4EB1-BCE2-64391F19672A}" type="sibTrans" cxnId="{66F7A582-3446-4101-B54D-E3953FD0FF8E}">
      <dgm:prSet/>
      <dgm:spPr/>
    </dgm:pt>
    <dgm:pt modelId="{73E0A505-EF94-436E-85DB-D04034D8EF72}">
      <dgm:prSet phldrT="[Texto]"/>
      <dgm:spPr/>
      <dgm:t>
        <a:bodyPr/>
        <a:lstStyle/>
        <a:p>
          <a:r>
            <a:rPr lang="es-SV" dirty="0" smtClean="0"/>
            <a:t>Sociedades de economía mixta</a:t>
          </a:r>
          <a:endParaRPr lang="es-SV" dirty="0"/>
        </a:p>
      </dgm:t>
    </dgm:pt>
    <dgm:pt modelId="{6CC20B63-5E3C-4B5B-B92C-9ADA5F1B74A0}" type="parTrans" cxnId="{40658D29-F14E-447E-8753-BF87076412EC}">
      <dgm:prSet/>
      <dgm:spPr/>
    </dgm:pt>
    <dgm:pt modelId="{CC34273D-4769-4C66-A09E-EF59E5F4C683}" type="sibTrans" cxnId="{40658D29-F14E-447E-8753-BF87076412EC}">
      <dgm:prSet/>
      <dgm:spPr/>
    </dgm:pt>
    <dgm:pt modelId="{9D961FEC-9078-4A3D-9EDB-8F7EAA3B15A1}" type="pres">
      <dgm:prSet presAssocID="{DD85A1FB-4C09-4039-8338-6C31BA5A0D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3A9E6AB3-6A3F-4986-BEEC-4FCDEF9BACD9}" type="pres">
      <dgm:prSet presAssocID="{9FFAB668-AE5F-4109-9368-5E11E666AC4F}" presName="composite" presStyleCnt="0"/>
      <dgm:spPr/>
      <dgm:t>
        <a:bodyPr/>
        <a:lstStyle/>
        <a:p>
          <a:endParaRPr lang="es-SV"/>
        </a:p>
      </dgm:t>
    </dgm:pt>
    <dgm:pt modelId="{08A709E8-5D31-4D1B-B0E8-0C5E874E634D}" type="pres">
      <dgm:prSet presAssocID="{9FFAB668-AE5F-4109-9368-5E11E666AC4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BA274AE6-25B1-41D1-90DD-4F952AEB516A}" type="pres">
      <dgm:prSet presAssocID="{9FFAB668-AE5F-4109-9368-5E11E666AC4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8E07887F-1A28-43D4-8001-0CB131D17C48}" type="pres">
      <dgm:prSet presAssocID="{53F7445D-27A7-47B1-96ED-34F276547CA6}" presName="space" presStyleCnt="0"/>
      <dgm:spPr/>
      <dgm:t>
        <a:bodyPr/>
        <a:lstStyle/>
        <a:p>
          <a:endParaRPr lang="es-SV"/>
        </a:p>
      </dgm:t>
    </dgm:pt>
    <dgm:pt modelId="{7140C809-2968-402E-82EE-29B1DCF7CE13}" type="pres">
      <dgm:prSet presAssocID="{C8C57E5D-D61B-4B61-8847-F64396CE3B85}" presName="composite" presStyleCnt="0"/>
      <dgm:spPr/>
      <dgm:t>
        <a:bodyPr/>
        <a:lstStyle/>
        <a:p>
          <a:endParaRPr lang="es-SV"/>
        </a:p>
      </dgm:t>
    </dgm:pt>
    <dgm:pt modelId="{10B3F3CB-FEFA-47C8-A57C-4CBA226A7CAE}" type="pres">
      <dgm:prSet presAssocID="{C8C57E5D-D61B-4B61-8847-F64396CE3B8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31848B84-34BD-432D-82FE-6180A1224301}" type="pres">
      <dgm:prSet presAssocID="{C8C57E5D-D61B-4B61-8847-F64396CE3B8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755D12E2-F37B-4015-B2B3-FDAEEDBCFF3F}" type="pres">
      <dgm:prSet presAssocID="{4A7A4B36-4DAD-48B2-B266-CEDA183EBF95}" presName="space" presStyleCnt="0"/>
      <dgm:spPr/>
      <dgm:t>
        <a:bodyPr/>
        <a:lstStyle/>
        <a:p>
          <a:endParaRPr lang="es-SV"/>
        </a:p>
      </dgm:t>
    </dgm:pt>
    <dgm:pt modelId="{A1D30178-69FA-4D4B-89F7-02CE2CBAD44B}" type="pres">
      <dgm:prSet presAssocID="{63139E0F-FADE-4CAC-BB44-F7CCCFB5CD93}" presName="composite" presStyleCnt="0"/>
      <dgm:spPr/>
      <dgm:t>
        <a:bodyPr/>
        <a:lstStyle/>
        <a:p>
          <a:endParaRPr lang="es-SV"/>
        </a:p>
      </dgm:t>
    </dgm:pt>
    <dgm:pt modelId="{AB16A4A7-CF31-40FD-A813-DD131A67FD7E}" type="pres">
      <dgm:prSet presAssocID="{63139E0F-FADE-4CAC-BB44-F7CCCFB5CD9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7E6CA858-765F-4A4F-9CFD-73A3FED507BF}" type="pres">
      <dgm:prSet presAssocID="{63139E0F-FADE-4CAC-BB44-F7CCCFB5CD9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DC1132E3-7004-435A-B5EF-BD65917D9046}" srcId="{9FFAB668-AE5F-4109-9368-5E11E666AC4F}" destId="{264053CE-F3E7-4FA9-8F46-F379305FB936}" srcOrd="2" destOrd="0" parTransId="{1D5F47D7-B897-4789-BE5F-9965D4C36395}" sibTransId="{AB6D2DC5-D7FF-4509-958B-2D3F6ABFA177}"/>
    <dgm:cxn modelId="{BA151A78-2091-4123-A1EA-ECE5C2A4691F}" srcId="{9FFAB668-AE5F-4109-9368-5E11E666AC4F}" destId="{A287C5AE-CFA7-49BD-825E-1F952D5C0119}" srcOrd="3" destOrd="0" parTransId="{2879D412-122F-4825-9C2B-F769BF521C0D}" sibTransId="{4F641922-1028-4E7C-A487-AE8A99C76F34}"/>
    <dgm:cxn modelId="{BAC32242-E881-4C98-9F5E-CBB230FC45B8}" srcId="{63139E0F-FADE-4CAC-BB44-F7CCCFB5CD93}" destId="{4813048F-E49D-42B6-B0F7-A40E61AF7731}" srcOrd="1" destOrd="0" parTransId="{C57308B1-CF12-4EFE-9265-9CBDE515B519}" sibTransId="{F25693CB-76FB-47FD-8616-5B7226F24E96}"/>
    <dgm:cxn modelId="{0CB485AF-9551-41BE-A232-CD49AE94F311}" type="presOf" srcId="{9FFAB668-AE5F-4109-9368-5E11E666AC4F}" destId="{08A709E8-5D31-4D1B-B0E8-0C5E874E634D}" srcOrd="0" destOrd="0" presId="urn:microsoft.com/office/officeart/2005/8/layout/hList1"/>
    <dgm:cxn modelId="{3C27A4F1-42B3-4017-8963-709850B96328}" srcId="{63139E0F-FADE-4CAC-BB44-F7CCCFB5CD93}" destId="{394417FF-5AD4-4AFC-96E7-1AC6C00B6A95}" srcOrd="0" destOrd="0" parTransId="{40CFB32D-5D5C-4D04-A4FB-61E48C8FEBF9}" sibTransId="{C23C0E51-31F7-4278-9448-04E8BC916101}"/>
    <dgm:cxn modelId="{777F9A6E-3FEC-4936-BBC4-1EF1918B1B3E}" type="presOf" srcId="{264053CE-F3E7-4FA9-8F46-F379305FB936}" destId="{BA274AE6-25B1-41D1-90DD-4F952AEB516A}" srcOrd="0" destOrd="2" presId="urn:microsoft.com/office/officeart/2005/8/layout/hList1"/>
    <dgm:cxn modelId="{D95B7201-E43C-4FF7-BF68-C05C8F3CD83E}" type="presOf" srcId="{C8C57E5D-D61B-4B61-8847-F64396CE3B85}" destId="{10B3F3CB-FEFA-47C8-A57C-4CBA226A7CAE}" srcOrd="0" destOrd="0" presId="urn:microsoft.com/office/officeart/2005/8/layout/hList1"/>
    <dgm:cxn modelId="{2CC4AFBE-704A-4049-87B0-0E2AE62D6CEA}" srcId="{DD85A1FB-4C09-4039-8338-6C31BA5A0D42}" destId="{63139E0F-FADE-4CAC-BB44-F7CCCFB5CD93}" srcOrd="2" destOrd="0" parTransId="{4D34D259-66B7-48CA-8492-253DBA10295F}" sibTransId="{31523D57-4331-498C-9D3F-A994164B9559}"/>
    <dgm:cxn modelId="{0CD5FB58-787F-4D59-8A4B-D65662F4B33C}" type="presOf" srcId="{F13D332D-9F46-478F-8121-1A8140DCE431}" destId="{31848B84-34BD-432D-82FE-6180A1224301}" srcOrd="0" destOrd="0" presId="urn:microsoft.com/office/officeart/2005/8/layout/hList1"/>
    <dgm:cxn modelId="{CFB66CBA-2360-4C86-B212-B1D1D59A9E14}" type="presOf" srcId="{63139E0F-FADE-4CAC-BB44-F7CCCFB5CD93}" destId="{AB16A4A7-CF31-40FD-A813-DD131A67FD7E}" srcOrd="0" destOrd="0" presId="urn:microsoft.com/office/officeart/2005/8/layout/hList1"/>
    <dgm:cxn modelId="{45FC3EF3-F728-44FD-9AFC-65A5E6BE1CF0}" srcId="{C8C57E5D-D61B-4B61-8847-F64396CE3B85}" destId="{F13D332D-9F46-478F-8121-1A8140DCE431}" srcOrd="0" destOrd="0" parTransId="{3016E1B3-3186-4E97-A89C-D2BE0E74F31A}" sibTransId="{56F70D65-3961-4FB2-AAA3-E17361D16FE1}"/>
    <dgm:cxn modelId="{565C6D55-F7EE-40FF-A859-B228BB673D13}" srcId="{9FFAB668-AE5F-4109-9368-5E11E666AC4F}" destId="{B19A20D3-96C0-46FE-93CF-505D00B937DB}" srcOrd="0" destOrd="0" parTransId="{993C751D-E34C-4F7B-AC9F-763A07C4CD10}" sibTransId="{B0DD0E1C-D99D-4B53-9CDF-2E012FECD247}"/>
    <dgm:cxn modelId="{7D7942BE-BD91-42D4-BB0C-D6CE5A35110E}" srcId="{DD85A1FB-4C09-4039-8338-6C31BA5A0D42}" destId="{C8C57E5D-D61B-4B61-8847-F64396CE3B85}" srcOrd="1" destOrd="0" parTransId="{286E1D7F-5021-4D47-97AB-0DE6382C2A4E}" sibTransId="{4A7A4B36-4DAD-48B2-B266-CEDA183EBF95}"/>
    <dgm:cxn modelId="{66F7A582-3446-4101-B54D-E3953FD0FF8E}" srcId="{9FFAB668-AE5F-4109-9368-5E11E666AC4F}" destId="{4CA023F8-FBFD-45DA-BC2E-9E373C3193D9}" srcOrd="1" destOrd="0" parTransId="{1E697C3F-125C-4FA8-BA1F-08C71D4BB2AF}" sibTransId="{8C22A88E-B627-4EB1-BCE2-64391F19672A}"/>
    <dgm:cxn modelId="{CEDEAC4D-DF07-48B9-BDD9-03C0FF69660D}" type="presOf" srcId="{A287C5AE-CFA7-49BD-825E-1F952D5C0119}" destId="{BA274AE6-25B1-41D1-90DD-4F952AEB516A}" srcOrd="0" destOrd="3" presId="urn:microsoft.com/office/officeart/2005/8/layout/hList1"/>
    <dgm:cxn modelId="{38E05F37-D330-4A1E-BFBC-4A0619B5C6E4}" srcId="{DD85A1FB-4C09-4039-8338-6C31BA5A0D42}" destId="{9FFAB668-AE5F-4109-9368-5E11E666AC4F}" srcOrd="0" destOrd="0" parTransId="{8367069A-8DB6-42C7-9FD2-2A75F2C694F3}" sibTransId="{53F7445D-27A7-47B1-96ED-34F276547CA6}"/>
    <dgm:cxn modelId="{40658D29-F14E-447E-8753-BF87076412EC}" srcId="{F13D332D-9F46-478F-8121-1A8140DCE431}" destId="{73E0A505-EF94-436E-85DB-D04034D8EF72}" srcOrd="0" destOrd="0" parTransId="{6CC20B63-5E3C-4B5B-B92C-9ADA5F1B74A0}" sibTransId="{CC34273D-4769-4C66-A09E-EF59E5F4C683}"/>
    <dgm:cxn modelId="{18C9BE4B-C192-4A26-9BBF-BE0C97CD7C14}" type="presOf" srcId="{4813048F-E49D-42B6-B0F7-A40E61AF7731}" destId="{7E6CA858-765F-4A4F-9CFD-73A3FED507BF}" srcOrd="0" destOrd="1" presId="urn:microsoft.com/office/officeart/2005/8/layout/hList1"/>
    <dgm:cxn modelId="{6F6A0948-0A07-4A6D-8D32-47A989420772}" type="presOf" srcId="{394417FF-5AD4-4AFC-96E7-1AC6C00B6A95}" destId="{7E6CA858-765F-4A4F-9CFD-73A3FED507BF}" srcOrd="0" destOrd="0" presId="urn:microsoft.com/office/officeart/2005/8/layout/hList1"/>
    <dgm:cxn modelId="{C464D13D-88FC-4A66-A9B5-FB624969FD78}" type="presOf" srcId="{DD85A1FB-4C09-4039-8338-6C31BA5A0D42}" destId="{9D961FEC-9078-4A3D-9EDB-8F7EAA3B15A1}" srcOrd="0" destOrd="0" presId="urn:microsoft.com/office/officeart/2005/8/layout/hList1"/>
    <dgm:cxn modelId="{EF929A7B-2AB2-44A0-8777-7A098D295087}" type="presOf" srcId="{73E0A505-EF94-436E-85DB-D04034D8EF72}" destId="{31848B84-34BD-432D-82FE-6180A1224301}" srcOrd="0" destOrd="1" presId="urn:microsoft.com/office/officeart/2005/8/layout/hList1"/>
    <dgm:cxn modelId="{60D5579B-81A1-4AF1-A677-78A45DC38A6E}" type="presOf" srcId="{B19A20D3-96C0-46FE-93CF-505D00B937DB}" destId="{BA274AE6-25B1-41D1-90DD-4F952AEB516A}" srcOrd="0" destOrd="0" presId="urn:microsoft.com/office/officeart/2005/8/layout/hList1"/>
    <dgm:cxn modelId="{C2870D22-8B79-4E4B-BBB9-E7D4F7AFDDF6}" type="presOf" srcId="{4CA023F8-FBFD-45DA-BC2E-9E373C3193D9}" destId="{BA274AE6-25B1-41D1-90DD-4F952AEB516A}" srcOrd="0" destOrd="1" presId="urn:microsoft.com/office/officeart/2005/8/layout/hList1"/>
    <dgm:cxn modelId="{2FF94D38-32C9-4841-B0C1-165F1D9C9B32}" type="presParOf" srcId="{9D961FEC-9078-4A3D-9EDB-8F7EAA3B15A1}" destId="{3A9E6AB3-6A3F-4986-BEEC-4FCDEF9BACD9}" srcOrd="0" destOrd="0" presId="urn:microsoft.com/office/officeart/2005/8/layout/hList1"/>
    <dgm:cxn modelId="{A9CE8D5F-FE53-4311-8E8A-5F9C7B93BC16}" type="presParOf" srcId="{3A9E6AB3-6A3F-4986-BEEC-4FCDEF9BACD9}" destId="{08A709E8-5D31-4D1B-B0E8-0C5E874E634D}" srcOrd="0" destOrd="0" presId="urn:microsoft.com/office/officeart/2005/8/layout/hList1"/>
    <dgm:cxn modelId="{BE3D19A0-4E38-4B9B-B374-FFCB28C86B09}" type="presParOf" srcId="{3A9E6AB3-6A3F-4986-BEEC-4FCDEF9BACD9}" destId="{BA274AE6-25B1-41D1-90DD-4F952AEB516A}" srcOrd="1" destOrd="0" presId="urn:microsoft.com/office/officeart/2005/8/layout/hList1"/>
    <dgm:cxn modelId="{2BCA3235-0758-4C2E-BAB4-2A38AE3E1244}" type="presParOf" srcId="{9D961FEC-9078-4A3D-9EDB-8F7EAA3B15A1}" destId="{8E07887F-1A28-43D4-8001-0CB131D17C48}" srcOrd="1" destOrd="0" presId="urn:microsoft.com/office/officeart/2005/8/layout/hList1"/>
    <dgm:cxn modelId="{2608E99B-C4F9-4AED-9FB5-F7DC15E3C28E}" type="presParOf" srcId="{9D961FEC-9078-4A3D-9EDB-8F7EAA3B15A1}" destId="{7140C809-2968-402E-82EE-29B1DCF7CE13}" srcOrd="2" destOrd="0" presId="urn:microsoft.com/office/officeart/2005/8/layout/hList1"/>
    <dgm:cxn modelId="{441D0FCA-7160-4D61-A181-C56C98758855}" type="presParOf" srcId="{7140C809-2968-402E-82EE-29B1DCF7CE13}" destId="{10B3F3CB-FEFA-47C8-A57C-4CBA226A7CAE}" srcOrd="0" destOrd="0" presId="urn:microsoft.com/office/officeart/2005/8/layout/hList1"/>
    <dgm:cxn modelId="{D3997E00-7C9E-4A62-B8FC-A52AFA2E5D99}" type="presParOf" srcId="{7140C809-2968-402E-82EE-29B1DCF7CE13}" destId="{31848B84-34BD-432D-82FE-6180A1224301}" srcOrd="1" destOrd="0" presId="urn:microsoft.com/office/officeart/2005/8/layout/hList1"/>
    <dgm:cxn modelId="{FE998158-8911-4D0D-BA54-BE8258BA4863}" type="presParOf" srcId="{9D961FEC-9078-4A3D-9EDB-8F7EAA3B15A1}" destId="{755D12E2-F37B-4015-B2B3-FDAEEDBCFF3F}" srcOrd="3" destOrd="0" presId="urn:microsoft.com/office/officeart/2005/8/layout/hList1"/>
    <dgm:cxn modelId="{A70EA315-761B-4BA0-A40D-821956A11C53}" type="presParOf" srcId="{9D961FEC-9078-4A3D-9EDB-8F7EAA3B15A1}" destId="{A1D30178-69FA-4D4B-89F7-02CE2CBAD44B}" srcOrd="4" destOrd="0" presId="urn:microsoft.com/office/officeart/2005/8/layout/hList1"/>
    <dgm:cxn modelId="{AAA90259-9B68-4AF7-9264-71AD45374AF9}" type="presParOf" srcId="{A1D30178-69FA-4D4B-89F7-02CE2CBAD44B}" destId="{AB16A4A7-CF31-40FD-A813-DD131A67FD7E}" srcOrd="0" destOrd="0" presId="urn:microsoft.com/office/officeart/2005/8/layout/hList1"/>
    <dgm:cxn modelId="{57F600E6-7136-4880-B94F-804A4897D511}" type="presParOf" srcId="{A1D30178-69FA-4D4B-89F7-02CE2CBAD44B}" destId="{7E6CA858-765F-4A4F-9CFD-73A3FED507BF}" srcOrd="1" destOrd="0" presId="urn:microsoft.com/office/officeart/2005/8/layout/hList1"/>
  </dgm:cxnLst>
  <dgm:bg>
    <a:effectLst>
      <a:outerShdw blurRad="50800" dist="38100" dir="5400000" algn="t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7A7DDA0-79F0-4083-B823-A60CE749419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AB16F973-776D-4F3B-9168-9D59DDCD0A4A}">
      <dgm:prSet phldrT="[Texto]"/>
      <dgm:spPr/>
      <dgm:t>
        <a:bodyPr/>
        <a:lstStyle/>
        <a:p>
          <a:r>
            <a:rPr lang="es-SV" dirty="0" smtClean="0"/>
            <a:t>Art. 31</a:t>
          </a:r>
          <a:endParaRPr lang="es-SV" dirty="0"/>
        </a:p>
      </dgm:t>
    </dgm:pt>
    <dgm:pt modelId="{84AF2E22-1A99-421A-8467-A547280B3060}" type="parTrans" cxnId="{D523AC6F-036C-4C3D-9DA1-D3554DDD1826}">
      <dgm:prSet/>
      <dgm:spPr/>
      <dgm:t>
        <a:bodyPr/>
        <a:lstStyle/>
        <a:p>
          <a:endParaRPr lang="es-SV"/>
        </a:p>
      </dgm:t>
    </dgm:pt>
    <dgm:pt modelId="{E9FA8769-E815-4102-9CFB-B8D6D80D4387}" type="sibTrans" cxnId="{D523AC6F-036C-4C3D-9DA1-D3554DDD1826}">
      <dgm:prSet/>
      <dgm:spPr/>
      <dgm:t>
        <a:bodyPr/>
        <a:lstStyle/>
        <a:p>
          <a:endParaRPr lang="es-SV"/>
        </a:p>
      </dgm:t>
    </dgm:pt>
    <dgm:pt modelId="{45AA514C-FF08-45AF-99E9-373EF4F30819}">
      <dgm:prSet phldrT="[Texto]"/>
      <dgm:spPr/>
      <dgm:t>
        <a:bodyPr/>
        <a:lstStyle/>
        <a:p>
          <a:r>
            <a:rPr lang="es-SV" sz="1500" dirty="0" smtClean="0"/>
            <a:t>Toda persona tiene derecho a:</a:t>
          </a:r>
          <a:endParaRPr lang="es-SV" sz="1500" dirty="0"/>
        </a:p>
      </dgm:t>
    </dgm:pt>
    <dgm:pt modelId="{A578A4F5-BA44-4B21-BED0-9324A89F4AE6}" type="parTrans" cxnId="{EDB36950-0B58-4940-90E9-891581ADA5B4}">
      <dgm:prSet/>
      <dgm:spPr/>
      <dgm:t>
        <a:bodyPr/>
        <a:lstStyle/>
        <a:p>
          <a:endParaRPr lang="es-SV"/>
        </a:p>
      </dgm:t>
    </dgm:pt>
    <dgm:pt modelId="{1D78B849-17D7-4BAC-A063-63780A232B3F}" type="sibTrans" cxnId="{EDB36950-0B58-4940-90E9-891581ADA5B4}">
      <dgm:prSet/>
      <dgm:spPr/>
      <dgm:t>
        <a:bodyPr/>
        <a:lstStyle/>
        <a:p>
          <a:endParaRPr lang="es-SV"/>
        </a:p>
      </dgm:t>
    </dgm:pt>
    <dgm:pt modelId="{3B051D75-DD0E-45ED-9085-1FA8DEB26208}">
      <dgm:prSet phldrT="[Texto]"/>
      <dgm:spPr/>
      <dgm:t>
        <a:bodyPr/>
        <a:lstStyle/>
        <a:p>
          <a:r>
            <a:rPr lang="es-SV" sz="1500" dirty="0" smtClean="0"/>
            <a:t>Obtener las rectificaciones o supresiones que correspondan cuando los registros sean injustificados o inexactos en 30 días</a:t>
          </a:r>
          <a:endParaRPr lang="es-SV" sz="1500" dirty="0"/>
        </a:p>
      </dgm:t>
    </dgm:pt>
    <dgm:pt modelId="{3A991F7E-7150-4944-914B-3FB28024FDBF}" type="parTrans" cxnId="{413277E8-8492-4FD1-B379-BA33362F1D26}">
      <dgm:prSet/>
      <dgm:spPr/>
      <dgm:t>
        <a:bodyPr/>
        <a:lstStyle/>
        <a:p>
          <a:endParaRPr lang="es-SV"/>
        </a:p>
      </dgm:t>
    </dgm:pt>
    <dgm:pt modelId="{EB3D6F18-2ECF-4A06-A4A1-18035B0B0CBB}" type="sibTrans" cxnId="{413277E8-8492-4FD1-B379-BA33362F1D26}">
      <dgm:prSet/>
      <dgm:spPr/>
      <dgm:t>
        <a:bodyPr/>
        <a:lstStyle/>
        <a:p>
          <a:endParaRPr lang="es-SV"/>
        </a:p>
      </dgm:t>
    </dgm:pt>
    <dgm:pt modelId="{C202A996-ECB7-4DD8-AF45-D6399DD85DD5}">
      <dgm:prSet phldrT="[Texto]"/>
      <dgm:spPr/>
      <dgm:t>
        <a:bodyPr/>
        <a:lstStyle/>
        <a:p>
          <a:r>
            <a:rPr lang="es-SV" smtClean="0"/>
            <a:t>Art. 32</a:t>
          </a:r>
          <a:endParaRPr lang="es-SV" dirty="0"/>
        </a:p>
      </dgm:t>
    </dgm:pt>
    <dgm:pt modelId="{66BEE6CF-A6C6-483D-AA2E-951D9A58A83A}" type="parTrans" cxnId="{04924D68-479C-462D-8965-9DE626518155}">
      <dgm:prSet/>
      <dgm:spPr/>
      <dgm:t>
        <a:bodyPr/>
        <a:lstStyle/>
        <a:p>
          <a:endParaRPr lang="es-SV"/>
        </a:p>
      </dgm:t>
    </dgm:pt>
    <dgm:pt modelId="{72B5DD66-EACE-481E-935A-A4D495C8898C}" type="sibTrans" cxnId="{04924D68-479C-462D-8965-9DE626518155}">
      <dgm:prSet/>
      <dgm:spPr/>
      <dgm:t>
        <a:bodyPr/>
        <a:lstStyle/>
        <a:p>
          <a:endParaRPr lang="es-SV"/>
        </a:p>
      </dgm:t>
    </dgm:pt>
    <dgm:pt modelId="{8C5ED131-AC7D-40CB-9087-F0577F0BFEE2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SV" sz="1400" dirty="0" smtClean="0"/>
            <a:t>Los entes obligados serán responsables de proteger los datos personas y deberán:</a:t>
          </a:r>
          <a:endParaRPr lang="es-SV" sz="1400" dirty="0"/>
        </a:p>
      </dgm:t>
    </dgm:pt>
    <dgm:pt modelId="{E9C7D93B-30AB-4AC0-963E-245942AB8899}" type="parTrans" cxnId="{98066182-5969-4A81-9ADB-12915653F903}">
      <dgm:prSet/>
      <dgm:spPr/>
      <dgm:t>
        <a:bodyPr/>
        <a:lstStyle/>
        <a:p>
          <a:endParaRPr lang="es-SV"/>
        </a:p>
      </dgm:t>
    </dgm:pt>
    <dgm:pt modelId="{E5BE665C-9EB4-4C12-ADA8-5034480C0164}" type="sibTrans" cxnId="{98066182-5969-4A81-9ADB-12915653F903}">
      <dgm:prSet/>
      <dgm:spPr/>
      <dgm:t>
        <a:bodyPr/>
        <a:lstStyle/>
        <a:p>
          <a:endParaRPr lang="es-SV"/>
        </a:p>
      </dgm:t>
    </dgm:pt>
    <dgm:pt modelId="{249B029B-F4A3-41F0-840C-FE9D74392CDE}">
      <dgm:prSet phldrT="[Texto]"/>
      <dgm:spPr/>
      <dgm:t>
        <a:bodyPr/>
        <a:lstStyle/>
        <a:p>
          <a:r>
            <a:rPr lang="es-SV" sz="1500" dirty="0" smtClean="0"/>
            <a:t>Saber si se están procesando sus datos personales</a:t>
          </a:r>
          <a:endParaRPr lang="es-SV" sz="1500" dirty="0"/>
        </a:p>
      </dgm:t>
    </dgm:pt>
    <dgm:pt modelId="{E0BD096F-AFD5-45AC-8515-72350B2FDF48}" type="parTrans" cxnId="{244092FB-FB73-4E38-9B36-F81B24A45B99}">
      <dgm:prSet/>
      <dgm:spPr/>
      <dgm:t>
        <a:bodyPr/>
        <a:lstStyle/>
        <a:p>
          <a:endParaRPr lang="es-SV"/>
        </a:p>
      </dgm:t>
    </dgm:pt>
    <dgm:pt modelId="{5E6601D7-E5F3-44B6-AEE3-C3D2155AD969}" type="sibTrans" cxnId="{244092FB-FB73-4E38-9B36-F81B24A45B99}">
      <dgm:prSet/>
      <dgm:spPr/>
      <dgm:t>
        <a:bodyPr/>
        <a:lstStyle/>
        <a:p>
          <a:endParaRPr lang="es-SV"/>
        </a:p>
      </dgm:t>
    </dgm:pt>
    <dgm:pt modelId="{89380956-8ED1-4D5F-B68D-84F30C6B062E}">
      <dgm:prSet phldrT="[Texto]" custT="1"/>
      <dgm:spPr/>
      <dgm:t>
        <a:bodyPr/>
        <a:lstStyle/>
        <a:p>
          <a:r>
            <a:rPr lang="es-SV" sz="1500" dirty="0" smtClean="0"/>
            <a:t>A conseguir una reproducción inteligible de ella en 10 días</a:t>
          </a:r>
          <a:endParaRPr lang="es-SV" sz="2400" dirty="0"/>
        </a:p>
      </dgm:t>
    </dgm:pt>
    <dgm:pt modelId="{B4660DEC-57B0-4F61-8A0B-6B3E792013ED}" type="parTrans" cxnId="{271DE1DE-9559-40C7-A195-FAFFEF230089}">
      <dgm:prSet/>
      <dgm:spPr/>
      <dgm:t>
        <a:bodyPr/>
        <a:lstStyle/>
        <a:p>
          <a:endParaRPr lang="es-SV"/>
        </a:p>
      </dgm:t>
    </dgm:pt>
    <dgm:pt modelId="{8CB0FFF2-55CD-43DD-8011-4CE39C0C8F95}" type="sibTrans" cxnId="{271DE1DE-9559-40C7-A195-FAFFEF230089}">
      <dgm:prSet/>
      <dgm:spPr/>
      <dgm:t>
        <a:bodyPr/>
        <a:lstStyle/>
        <a:p>
          <a:endParaRPr lang="es-SV"/>
        </a:p>
      </dgm:t>
    </dgm:pt>
    <dgm:pt modelId="{8CC38801-398D-43EF-AEF0-9005B8E2CB71}">
      <dgm:prSet phldrT="[Texto]"/>
      <dgm:spPr/>
      <dgm:t>
        <a:bodyPr/>
        <a:lstStyle/>
        <a:p>
          <a:r>
            <a:rPr lang="es-SV" sz="1500" dirty="0" smtClean="0"/>
            <a:t>Conocer los destinatarios cuando esta sea transmitida</a:t>
          </a:r>
          <a:endParaRPr lang="es-SV" sz="1500" dirty="0"/>
        </a:p>
      </dgm:t>
    </dgm:pt>
    <dgm:pt modelId="{B0C6C647-5FE9-422B-8CB1-58733D5F5B14}" type="parTrans" cxnId="{D4654030-028E-46A7-8C69-A06518B09C9E}">
      <dgm:prSet/>
      <dgm:spPr/>
      <dgm:t>
        <a:bodyPr/>
        <a:lstStyle/>
        <a:p>
          <a:endParaRPr lang="es-SV"/>
        </a:p>
      </dgm:t>
    </dgm:pt>
    <dgm:pt modelId="{2DEB7032-9C98-450F-B91B-A3F7ACF6AB19}" type="sibTrans" cxnId="{D4654030-028E-46A7-8C69-A06518B09C9E}">
      <dgm:prSet/>
      <dgm:spPr/>
      <dgm:t>
        <a:bodyPr/>
        <a:lstStyle/>
        <a:p>
          <a:endParaRPr lang="es-SV"/>
        </a:p>
      </dgm:t>
    </dgm:pt>
    <dgm:pt modelId="{F6EA5344-2611-4AC1-8050-C92E14C9C8DB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SV" sz="1400" dirty="0" smtClean="0"/>
            <a:t>Adoptar procedimientos adecuados para recibir y responder las solicitudes de indagatoria, actualización, modificación y supresión de datos personales.</a:t>
          </a:r>
          <a:endParaRPr lang="es-SV" sz="1400" dirty="0"/>
        </a:p>
      </dgm:t>
    </dgm:pt>
    <dgm:pt modelId="{51FD4643-4258-45B9-A4BE-2731EE5C8C08}" type="parTrans" cxnId="{6F5F8E95-BD70-45F6-A825-B22B69197894}">
      <dgm:prSet/>
      <dgm:spPr/>
      <dgm:t>
        <a:bodyPr/>
        <a:lstStyle/>
        <a:p>
          <a:endParaRPr lang="es-SV"/>
        </a:p>
      </dgm:t>
    </dgm:pt>
    <dgm:pt modelId="{AACC314C-8A27-4C2F-BCF5-6E2AE0257762}" type="sibTrans" cxnId="{6F5F8E95-BD70-45F6-A825-B22B69197894}">
      <dgm:prSet/>
      <dgm:spPr/>
      <dgm:t>
        <a:bodyPr/>
        <a:lstStyle/>
        <a:p>
          <a:endParaRPr lang="es-SV"/>
        </a:p>
      </dgm:t>
    </dgm:pt>
    <dgm:pt modelId="{6DD7E0FD-B886-41DA-8AF6-489754A0D32B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SV" sz="1400" dirty="0" smtClean="0"/>
            <a:t>Usarlos exclusivamente en el cumplimiento de los fines institucionales</a:t>
          </a:r>
          <a:endParaRPr lang="es-SV" sz="1400" dirty="0"/>
        </a:p>
      </dgm:t>
    </dgm:pt>
    <dgm:pt modelId="{0826AEDB-30B6-4E96-828C-8836BC18FDF7}" type="parTrans" cxnId="{5EEC73AF-EC6A-453D-BEE5-5979116985CA}">
      <dgm:prSet/>
      <dgm:spPr/>
      <dgm:t>
        <a:bodyPr/>
        <a:lstStyle/>
        <a:p>
          <a:endParaRPr lang="es-SV"/>
        </a:p>
      </dgm:t>
    </dgm:pt>
    <dgm:pt modelId="{5919B8FE-39D9-4556-BD91-09A219CB7EA7}" type="sibTrans" cxnId="{5EEC73AF-EC6A-453D-BEE5-5979116985CA}">
      <dgm:prSet/>
      <dgm:spPr/>
      <dgm:t>
        <a:bodyPr/>
        <a:lstStyle/>
        <a:p>
          <a:endParaRPr lang="es-SV"/>
        </a:p>
      </dgm:t>
    </dgm:pt>
    <dgm:pt modelId="{1DF6B34B-8AA8-4D92-9FDF-BBD2D5EAEC97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SV" sz="1400" dirty="0" smtClean="0"/>
            <a:t>Que sean exactos y actualizados</a:t>
          </a:r>
          <a:endParaRPr lang="es-SV" sz="1400" dirty="0"/>
        </a:p>
      </dgm:t>
    </dgm:pt>
    <dgm:pt modelId="{EF75CCD9-0CC7-44B4-9113-2EACF05287B0}" type="parTrans" cxnId="{4CB4701F-64DC-405B-94DF-3168DDFE9769}">
      <dgm:prSet/>
      <dgm:spPr/>
      <dgm:t>
        <a:bodyPr/>
        <a:lstStyle/>
        <a:p>
          <a:endParaRPr lang="es-SV"/>
        </a:p>
      </dgm:t>
    </dgm:pt>
    <dgm:pt modelId="{5965864B-85B2-4FC4-B7C4-3223EEA02172}" type="sibTrans" cxnId="{4CB4701F-64DC-405B-94DF-3168DDFE9769}">
      <dgm:prSet/>
      <dgm:spPr/>
      <dgm:t>
        <a:bodyPr/>
        <a:lstStyle/>
        <a:p>
          <a:endParaRPr lang="es-SV"/>
        </a:p>
      </dgm:t>
    </dgm:pt>
    <dgm:pt modelId="{FA6B7C98-D2BD-454B-85AB-776896C85394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SV" sz="1400" dirty="0" smtClean="0"/>
            <a:t>Rectificarlos o completarlos si  fueren inexactos o incompletos</a:t>
          </a:r>
          <a:endParaRPr lang="es-SV" sz="1400" dirty="0"/>
        </a:p>
      </dgm:t>
    </dgm:pt>
    <dgm:pt modelId="{458FAE7E-AF5D-46F1-A676-3CFFE33A53D9}" type="parTrans" cxnId="{D49542B4-7032-4AAA-AE86-BA6AE0EEF666}">
      <dgm:prSet/>
      <dgm:spPr/>
      <dgm:t>
        <a:bodyPr/>
        <a:lstStyle/>
        <a:p>
          <a:endParaRPr lang="es-SV"/>
        </a:p>
      </dgm:t>
    </dgm:pt>
    <dgm:pt modelId="{BDD2E429-942A-4F65-8392-F68ED454F732}" type="sibTrans" cxnId="{D49542B4-7032-4AAA-AE86-BA6AE0EEF666}">
      <dgm:prSet/>
      <dgm:spPr/>
      <dgm:t>
        <a:bodyPr/>
        <a:lstStyle/>
        <a:p>
          <a:endParaRPr lang="es-SV"/>
        </a:p>
      </dgm:t>
    </dgm:pt>
    <dgm:pt modelId="{AE4BB8F5-9E8E-4B35-84D6-908B046F6E9D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SV" sz="1400" dirty="0" smtClean="0"/>
            <a:t>Adoptar medidas que protejan la seguridad  y eviten alteración, pérdida y transmisión y acceso no autorizado.</a:t>
          </a:r>
          <a:endParaRPr lang="es-SV" sz="1400" dirty="0"/>
        </a:p>
      </dgm:t>
    </dgm:pt>
    <dgm:pt modelId="{3DC3F1C9-19B3-432D-B3D3-DB902D345D59}" type="parTrans" cxnId="{CAE52E41-9EA6-4D76-872F-8C6B387CBE5E}">
      <dgm:prSet/>
      <dgm:spPr/>
      <dgm:t>
        <a:bodyPr/>
        <a:lstStyle/>
        <a:p>
          <a:endParaRPr lang="es-SV"/>
        </a:p>
      </dgm:t>
    </dgm:pt>
    <dgm:pt modelId="{8BC45F18-3A06-4404-8C50-AAB060B1D78E}" type="sibTrans" cxnId="{CAE52E41-9EA6-4D76-872F-8C6B387CBE5E}">
      <dgm:prSet/>
      <dgm:spPr/>
      <dgm:t>
        <a:bodyPr/>
        <a:lstStyle/>
        <a:p>
          <a:endParaRPr lang="es-SV"/>
        </a:p>
      </dgm:t>
    </dgm:pt>
    <dgm:pt modelId="{7B9C9FBC-7F0C-435A-8892-960C4ED92C5B}" type="pres">
      <dgm:prSet presAssocID="{97A7DDA0-79F0-4083-B823-A60CE74941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SV"/>
        </a:p>
      </dgm:t>
    </dgm:pt>
    <dgm:pt modelId="{DE4B17A6-374A-4448-BFEF-DAFF41C9F8BC}" type="pres">
      <dgm:prSet presAssocID="{AB16F973-776D-4F3B-9168-9D59DDCD0A4A}" presName="linNode" presStyleCnt="0"/>
      <dgm:spPr/>
      <dgm:t>
        <a:bodyPr/>
        <a:lstStyle/>
        <a:p>
          <a:endParaRPr lang="es-SV"/>
        </a:p>
      </dgm:t>
    </dgm:pt>
    <dgm:pt modelId="{2CEA4394-989E-48A1-ABFE-1B26839FCB77}" type="pres">
      <dgm:prSet presAssocID="{AB16F973-776D-4F3B-9168-9D59DDCD0A4A}" presName="parentText" presStyleLbl="node1" presStyleIdx="0" presStyleCnt="2" custScaleX="57214" custScaleY="44086" custLinFactNeighborX="-11935" custLinFactNeighborY="-5148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D5DBE192-142C-4B91-9BD0-32BE4D5B176D}" type="pres">
      <dgm:prSet presAssocID="{AB16F973-776D-4F3B-9168-9D59DDCD0A4A}" presName="descendantText" presStyleLbl="alignAccFollowNode1" presStyleIdx="0" presStyleCnt="2" custScaleX="122308" custScaleY="116767" custLinFactNeighborX="14294" custLinFactNeighborY="909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BE085442-E64E-46D1-96B6-4E60C5AC774D}" type="pres">
      <dgm:prSet presAssocID="{E9FA8769-E815-4102-9CFB-B8D6D80D4387}" presName="sp" presStyleCnt="0"/>
      <dgm:spPr/>
      <dgm:t>
        <a:bodyPr/>
        <a:lstStyle/>
        <a:p>
          <a:endParaRPr lang="es-SV"/>
        </a:p>
      </dgm:t>
    </dgm:pt>
    <dgm:pt modelId="{6FDDF70E-DEE8-4941-949D-1F6B28376361}" type="pres">
      <dgm:prSet presAssocID="{C202A996-ECB7-4DD8-AF45-D6399DD85DD5}" presName="linNode" presStyleCnt="0"/>
      <dgm:spPr/>
      <dgm:t>
        <a:bodyPr/>
        <a:lstStyle/>
        <a:p>
          <a:endParaRPr lang="es-SV"/>
        </a:p>
      </dgm:t>
    </dgm:pt>
    <dgm:pt modelId="{CBB64C55-848B-463D-AE0D-C93A485730F9}" type="pres">
      <dgm:prSet presAssocID="{C202A996-ECB7-4DD8-AF45-D6399DD85DD5}" presName="parentText" presStyleLbl="node1" presStyleIdx="1" presStyleCnt="2" custScaleX="57096" custScaleY="49096" custLinFactNeighborX="-11947" custLinFactNeighborY="362">
        <dgm:presLayoutVars>
          <dgm:chMax val="1"/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84677296-6C63-4022-A8B6-93534172C01B}" type="pres">
      <dgm:prSet presAssocID="{C202A996-ECB7-4DD8-AF45-D6399DD85DD5}" presName="descendantText" presStyleLbl="alignAccFollowNode1" presStyleIdx="1" presStyleCnt="2" custScaleX="122958" custScaleY="181560" custLinFactNeighborX="1307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413277E8-8492-4FD1-B379-BA33362F1D26}" srcId="{AB16F973-776D-4F3B-9168-9D59DDCD0A4A}" destId="{3B051D75-DD0E-45ED-9085-1FA8DEB26208}" srcOrd="3" destOrd="0" parTransId="{3A991F7E-7150-4944-914B-3FB28024FDBF}" sibTransId="{EB3D6F18-2ECF-4A06-A4A1-18035B0B0CBB}"/>
    <dgm:cxn modelId="{B571CD23-411B-495B-BD74-8EADE90819C3}" type="presOf" srcId="{8CC38801-398D-43EF-AEF0-9005B8E2CB71}" destId="{D5DBE192-142C-4B91-9BD0-32BE4D5B176D}" srcOrd="0" destOrd="4" presId="urn:microsoft.com/office/officeart/2005/8/layout/vList5"/>
    <dgm:cxn modelId="{46DD4BB8-DB7D-4E24-8B6F-106204433CC8}" type="presOf" srcId="{3B051D75-DD0E-45ED-9085-1FA8DEB26208}" destId="{D5DBE192-142C-4B91-9BD0-32BE4D5B176D}" srcOrd="0" destOrd="3" presId="urn:microsoft.com/office/officeart/2005/8/layout/vList5"/>
    <dgm:cxn modelId="{D523AC6F-036C-4C3D-9DA1-D3554DDD1826}" srcId="{97A7DDA0-79F0-4083-B823-A60CE749419E}" destId="{AB16F973-776D-4F3B-9168-9D59DDCD0A4A}" srcOrd="0" destOrd="0" parTransId="{84AF2E22-1A99-421A-8467-A547280B3060}" sibTransId="{E9FA8769-E815-4102-9CFB-B8D6D80D4387}"/>
    <dgm:cxn modelId="{CAE52E41-9EA6-4D76-872F-8C6B387CBE5E}" srcId="{C202A996-ECB7-4DD8-AF45-D6399DD85DD5}" destId="{AE4BB8F5-9E8E-4B35-84D6-908B046F6E9D}" srcOrd="5" destOrd="0" parTransId="{3DC3F1C9-19B3-432D-B3D3-DB902D345D59}" sibTransId="{8BC45F18-3A06-4404-8C50-AAB060B1D78E}"/>
    <dgm:cxn modelId="{FFC78CFD-EE44-4850-8939-7D24E1D97B1B}" type="presOf" srcId="{6DD7E0FD-B886-41DA-8AF6-489754A0D32B}" destId="{84677296-6C63-4022-A8B6-93534172C01B}" srcOrd="0" destOrd="2" presId="urn:microsoft.com/office/officeart/2005/8/layout/vList5"/>
    <dgm:cxn modelId="{5E2E06C7-BB3E-4A23-BF3B-4B2F41427BA1}" type="presOf" srcId="{249B029B-F4A3-41F0-840C-FE9D74392CDE}" destId="{D5DBE192-142C-4B91-9BD0-32BE4D5B176D}" srcOrd="0" destOrd="1" presId="urn:microsoft.com/office/officeart/2005/8/layout/vList5"/>
    <dgm:cxn modelId="{3AE95B56-6647-4C52-A601-92E18C188248}" type="presOf" srcId="{8C5ED131-AC7D-40CB-9087-F0577F0BFEE2}" destId="{84677296-6C63-4022-A8B6-93534172C01B}" srcOrd="0" destOrd="0" presId="urn:microsoft.com/office/officeart/2005/8/layout/vList5"/>
    <dgm:cxn modelId="{271DE1DE-9559-40C7-A195-FAFFEF230089}" srcId="{AB16F973-776D-4F3B-9168-9D59DDCD0A4A}" destId="{89380956-8ED1-4D5F-B68D-84F30C6B062E}" srcOrd="2" destOrd="0" parTransId="{B4660DEC-57B0-4F61-8A0B-6B3E792013ED}" sibTransId="{8CB0FFF2-55CD-43DD-8011-4CE39C0C8F95}"/>
    <dgm:cxn modelId="{BB623A04-C348-4D25-A767-98EED44326C7}" type="presOf" srcId="{89380956-8ED1-4D5F-B68D-84F30C6B062E}" destId="{D5DBE192-142C-4B91-9BD0-32BE4D5B176D}" srcOrd="0" destOrd="2" presId="urn:microsoft.com/office/officeart/2005/8/layout/vList5"/>
    <dgm:cxn modelId="{65CCC27A-F76A-4105-9BD8-89D37E477DA5}" type="presOf" srcId="{AB16F973-776D-4F3B-9168-9D59DDCD0A4A}" destId="{2CEA4394-989E-48A1-ABFE-1B26839FCB77}" srcOrd="0" destOrd="0" presId="urn:microsoft.com/office/officeart/2005/8/layout/vList5"/>
    <dgm:cxn modelId="{6F5F8E95-BD70-45F6-A825-B22B69197894}" srcId="{C202A996-ECB7-4DD8-AF45-D6399DD85DD5}" destId="{F6EA5344-2611-4AC1-8050-C92E14C9C8DB}" srcOrd="1" destOrd="0" parTransId="{51FD4643-4258-45B9-A4BE-2731EE5C8C08}" sibTransId="{AACC314C-8A27-4C2F-BCF5-6E2AE0257762}"/>
    <dgm:cxn modelId="{C30BA2CA-A39F-409A-8BAF-0046CA62EA74}" type="presOf" srcId="{FA6B7C98-D2BD-454B-85AB-776896C85394}" destId="{84677296-6C63-4022-A8B6-93534172C01B}" srcOrd="0" destOrd="4" presId="urn:microsoft.com/office/officeart/2005/8/layout/vList5"/>
    <dgm:cxn modelId="{9F7C1D4C-BF19-4630-978D-6B4445F03C27}" type="presOf" srcId="{45AA514C-FF08-45AF-99E9-373EF4F30819}" destId="{D5DBE192-142C-4B91-9BD0-32BE4D5B176D}" srcOrd="0" destOrd="0" presId="urn:microsoft.com/office/officeart/2005/8/layout/vList5"/>
    <dgm:cxn modelId="{0FC0446F-A87F-4F2C-A731-BC54151E4F68}" type="presOf" srcId="{F6EA5344-2611-4AC1-8050-C92E14C9C8DB}" destId="{84677296-6C63-4022-A8B6-93534172C01B}" srcOrd="0" destOrd="1" presId="urn:microsoft.com/office/officeart/2005/8/layout/vList5"/>
    <dgm:cxn modelId="{648F2610-BB4E-4E8B-A6AC-B3B5D2D7BDEB}" type="presOf" srcId="{C202A996-ECB7-4DD8-AF45-D6399DD85DD5}" destId="{CBB64C55-848B-463D-AE0D-C93A485730F9}" srcOrd="0" destOrd="0" presId="urn:microsoft.com/office/officeart/2005/8/layout/vList5"/>
    <dgm:cxn modelId="{5EEC73AF-EC6A-453D-BEE5-5979116985CA}" srcId="{C202A996-ECB7-4DD8-AF45-D6399DD85DD5}" destId="{6DD7E0FD-B886-41DA-8AF6-489754A0D32B}" srcOrd="2" destOrd="0" parTransId="{0826AEDB-30B6-4E96-828C-8836BC18FDF7}" sibTransId="{5919B8FE-39D9-4556-BD91-09A219CB7EA7}"/>
    <dgm:cxn modelId="{EDB36950-0B58-4940-90E9-891581ADA5B4}" srcId="{AB16F973-776D-4F3B-9168-9D59DDCD0A4A}" destId="{45AA514C-FF08-45AF-99E9-373EF4F30819}" srcOrd="0" destOrd="0" parTransId="{A578A4F5-BA44-4B21-BED0-9324A89F4AE6}" sibTransId="{1D78B849-17D7-4BAC-A063-63780A232B3F}"/>
    <dgm:cxn modelId="{D49542B4-7032-4AAA-AE86-BA6AE0EEF666}" srcId="{C202A996-ECB7-4DD8-AF45-D6399DD85DD5}" destId="{FA6B7C98-D2BD-454B-85AB-776896C85394}" srcOrd="4" destOrd="0" parTransId="{458FAE7E-AF5D-46F1-A676-3CFFE33A53D9}" sibTransId="{BDD2E429-942A-4F65-8392-F68ED454F732}"/>
    <dgm:cxn modelId="{4CB4701F-64DC-405B-94DF-3168DDFE9769}" srcId="{C202A996-ECB7-4DD8-AF45-D6399DD85DD5}" destId="{1DF6B34B-8AA8-4D92-9FDF-BBD2D5EAEC97}" srcOrd="3" destOrd="0" parTransId="{EF75CCD9-0CC7-44B4-9113-2EACF05287B0}" sibTransId="{5965864B-85B2-4FC4-B7C4-3223EEA02172}"/>
    <dgm:cxn modelId="{98066182-5969-4A81-9ADB-12915653F903}" srcId="{C202A996-ECB7-4DD8-AF45-D6399DD85DD5}" destId="{8C5ED131-AC7D-40CB-9087-F0577F0BFEE2}" srcOrd="0" destOrd="0" parTransId="{E9C7D93B-30AB-4AC0-963E-245942AB8899}" sibTransId="{E5BE665C-9EB4-4C12-ADA8-5034480C0164}"/>
    <dgm:cxn modelId="{D4654030-028E-46A7-8C69-A06518B09C9E}" srcId="{AB16F973-776D-4F3B-9168-9D59DDCD0A4A}" destId="{8CC38801-398D-43EF-AEF0-9005B8E2CB71}" srcOrd="4" destOrd="0" parTransId="{B0C6C647-5FE9-422B-8CB1-58733D5F5B14}" sibTransId="{2DEB7032-9C98-450F-B91B-A3F7ACF6AB19}"/>
    <dgm:cxn modelId="{AAB66DCE-21EF-4E32-8A5F-7377D9164BBF}" type="presOf" srcId="{97A7DDA0-79F0-4083-B823-A60CE749419E}" destId="{7B9C9FBC-7F0C-435A-8892-960C4ED92C5B}" srcOrd="0" destOrd="0" presId="urn:microsoft.com/office/officeart/2005/8/layout/vList5"/>
    <dgm:cxn modelId="{244092FB-FB73-4E38-9B36-F81B24A45B99}" srcId="{AB16F973-776D-4F3B-9168-9D59DDCD0A4A}" destId="{249B029B-F4A3-41F0-840C-FE9D74392CDE}" srcOrd="1" destOrd="0" parTransId="{E0BD096F-AFD5-45AC-8515-72350B2FDF48}" sibTransId="{5E6601D7-E5F3-44B6-AEE3-C3D2155AD969}"/>
    <dgm:cxn modelId="{18DF51F0-7815-4E6D-962C-DF5B52218315}" type="presOf" srcId="{1DF6B34B-8AA8-4D92-9FDF-BBD2D5EAEC97}" destId="{84677296-6C63-4022-A8B6-93534172C01B}" srcOrd="0" destOrd="3" presId="urn:microsoft.com/office/officeart/2005/8/layout/vList5"/>
    <dgm:cxn modelId="{D754FDB8-AC32-4E5E-AB04-EB777598C838}" type="presOf" srcId="{AE4BB8F5-9E8E-4B35-84D6-908B046F6E9D}" destId="{84677296-6C63-4022-A8B6-93534172C01B}" srcOrd="0" destOrd="5" presId="urn:microsoft.com/office/officeart/2005/8/layout/vList5"/>
    <dgm:cxn modelId="{04924D68-479C-462D-8965-9DE626518155}" srcId="{97A7DDA0-79F0-4083-B823-A60CE749419E}" destId="{C202A996-ECB7-4DD8-AF45-D6399DD85DD5}" srcOrd="1" destOrd="0" parTransId="{66BEE6CF-A6C6-483D-AA2E-951D9A58A83A}" sibTransId="{72B5DD66-EACE-481E-935A-A4D495C8898C}"/>
    <dgm:cxn modelId="{A6702F21-89C8-4462-BC46-C684365A01BE}" type="presParOf" srcId="{7B9C9FBC-7F0C-435A-8892-960C4ED92C5B}" destId="{DE4B17A6-374A-4448-BFEF-DAFF41C9F8BC}" srcOrd="0" destOrd="0" presId="urn:microsoft.com/office/officeart/2005/8/layout/vList5"/>
    <dgm:cxn modelId="{3799FC1D-85C6-454A-A5B7-03F16B97EB6B}" type="presParOf" srcId="{DE4B17A6-374A-4448-BFEF-DAFF41C9F8BC}" destId="{2CEA4394-989E-48A1-ABFE-1B26839FCB77}" srcOrd="0" destOrd="0" presId="urn:microsoft.com/office/officeart/2005/8/layout/vList5"/>
    <dgm:cxn modelId="{EDF93AC9-5BAD-460B-9F0B-6D3AF1E5C4F0}" type="presParOf" srcId="{DE4B17A6-374A-4448-BFEF-DAFF41C9F8BC}" destId="{D5DBE192-142C-4B91-9BD0-32BE4D5B176D}" srcOrd="1" destOrd="0" presId="urn:microsoft.com/office/officeart/2005/8/layout/vList5"/>
    <dgm:cxn modelId="{6A357110-D30F-4DD0-8386-591D9352A54F}" type="presParOf" srcId="{7B9C9FBC-7F0C-435A-8892-960C4ED92C5B}" destId="{BE085442-E64E-46D1-96B6-4E60C5AC774D}" srcOrd="1" destOrd="0" presId="urn:microsoft.com/office/officeart/2005/8/layout/vList5"/>
    <dgm:cxn modelId="{5A266894-DCF8-42C8-9AFC-E4FB1D6A937A}" type="presParOf" srcId="{7B9C9FBC-7F0C-435A-8892-960C4ED92C5B}" destId="{6FDDF70E-DEE8-4941-949D-1F6B28376361}" srcOrd="2" destOrd="0" presId="urn:microsoft.com/office/officeart/2005/8/layout/vList5"/>
    <dgm:cxn modelId="{2D0DF021-6889-4DD7-A7F4-C4FBB7B4E19A}" type="presParOf" srcId="{6FDDF70E-DEE8-4941-949D-1F6B28376361}" destId="{CBB64C55-848B-463D-AE0D-C93A485730F9}" srcOrd="0" destOrd="0" presId="urn:microsoft.com/office/officeart/2005/8/layout/vList5"/>
    <dgm:cxn modelId="{89C78351-73DF-4CAC-9A72-B5AE9D97D873}" type="presParOf" srcId="{6FDDF70E-DEE8-4941-949D-1F6B28376361}" destId="{84677296-6C63-4022-A8B6-93534172C01B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F42D61-66CB-4B3F-B727-BD199F072213}" type="doc">
      <dgm:prSet loTypeId="urn:microsoft.com/office/officeart/2005/8/layout/hierarchy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SV"/>
        </a:p>
      </dgm:t>
    </dgm:pt>
    <dgm:pt modelId="{49F532C4-D493-4781-85CC-6E03D523C985}">
      <dgm:prSet phldrT="[Texto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C887C"/>
        </a:solidFill>
      </dgm:spPr>
      <dgm:t>
        <a:bodyPr/>
        <a:lstStyle/>
        <a:p>
          <a:r>
            <a:rPr lang="es-SV" sz="2000" dirty="0" smtClean="0">
              <a:solidFill>
                <a:schemeClr val="tx1"/>
              </a:solidFill>
            </a:rPr>
            <a:t>MUY GRAVES</a:t>
          </a:r>
          <a:endParaRPr lang="es-SV" sz="2000" dirty="0">
            <a:solidFill>
              <a:schemeClr val="tx1"/>
            </a:solidFill>
          </a:endParaRPr>
        </a:p>
      </dgm:t>
    </dgm:pt>
    <dgm:pt modelId="{6AC052F0-C78B-432C-B574-9D18B15A3F75}" type="parTrans" cxnId="{36651215-DFBE-4999-BE20-FC0CE5189502}">
      <dgm:prSet/>
      <dgm:spPr/>
      <dgm:t>
        <a:bodyPr/>
        <a:lstStyle/>
        <a:p>
          <a:endParaRPr lang="es-SV"/>
        </a:p>
      </dgm:t>
    </dgm:pt>
    <dgm:pt modelId="{16722A30-C2F3-47C5-955B-5455E8BD8D78}" type="sibTrans" cxnId="{36651215-DFBE-4999-BE20-FC0CE5189502}">
      <dgm:prSet/>
      <dgm:spPr/>
      <dgm:t>
        <a:bodyPr/>
        <a:lstStyle/>
        <a:p>
          <a:endParaRPr lang="es-SV"/>
        </a:p>
      </dgm:t>
    </dgm:pt>
    <dgm:pt modelId="{62B76FEB-965C-4221-B147-B5F388C9C49E}">
      <dgm:prSet phldrT="[Texto]" custT="1"/>
      <dgm:spPr/>
      <dgm:t>
        <a:bodyPr/>
        <a:lstStyle/>
        <a:p>
          <a:pPr marL="269875" indent="-269875" algn="l"/>
          <a:r>
            <a:rPr lang="es-SV" sz="1200" dirty="0" smtClean="0">
              <a:latin typeface="Calibri" pitchFamily="34" charset="0"/>
              <a:cs typeface="Calibri" pitchFamily="34" charset="0"/>
            </a:rPr>
            <a:t>❶ Sustraer, destruir, ocultar, inutilizar o alterar, total o parcialmente información bajo su custodia</a:t>
          </a:r>
        </a:p>
        <a:p>
          <a:pPr marL="269875" indent="-269875" algn="l"/>
          <a:r>
            <a:rPr lang="es-SV" sz="1200" dirty="0" smtClean="0">
              <a:latin typeface="Calibri" pitchFamily="34" charset="0"/>
              <a:cs typeface="Calibri" pitchFamily="34" charset="0"/>
            </a:rPr>
            <a:t>❷ Entregar o difundir información reservada o confidencial</a:t>
          </a:r>
        </a:p>
        <a:p>
          <a:pPr marL="269875" indent="-269875" algn="l"/>
          <a:r>
            <a:rPr lang="es-SV" sz="1200" dirty="0" smtClean="0">
              <a:latin typeface="Calibri" pitchFamily="34" charset="0"/>
              <a:cs typeface="Calibri" pitchFamily="34" charset="0"/>
            </a:rPr>
            <a:t>❸ No proporcionar información que ordene el IAIP</a:t>
          </a:r>
        </a:p>
        <a:p>
          <a:pPr marL="269875" indent="-269875" algn="l"/>
          <a:r>
            <a:rPr lang="es-SV" sz="1200" dirty="0" smtClean="0">
              <a:latin typeface="Calibri" pitchFamily="34" charset="0"/>
              <a:cs typeface="Calibri" pitchFamily="34" charset="0"/>
            </a:rPr>
            <a:t>❹ Incumplimiento para nombrar al oficial de información</a:t>
          </a:r>
        </a:p>
        <a:p>
          <a:pPr marL="269875" indent="-269875" algn="l"/>
          <a:r>
            <a:rPr lang="es-SV" sz="1200" dirty="0" smtClean="0">
              <a:latin typeface="Calibri" pitchFamily="34" charset="0"/>
              <a:cs typeface="Calibri" pitchFamily="34" charset="0"/>
            </a:rPr>
            <a:t>❺ Negarse a entregar información solicitada, sin la debida justificación</a:t>
          </a:r>
        </a:p>
        <a:p>
          <a:pPr marL="269875" indent="-269875" algn="l"/>
          <a:r>
            <a:rPr lang="es-SV" sz="1200" dirty="0" smtClean="0">
              <a:latin typeface="Calibri" pitchFamily="34" charset="0"/>
              <a:cs typeface="Calibri" pitchFamily="34" charset="0"/>
            </a:rPr>
            <a:t>❻ Tener desordenada, desactualizada la información</a:t>
          </a:r>
          <a:endParaRPr lang="es-SV" sz="1200" dirty="0">
            <a:latin typeface="Calibri" pitchFamily="34" charset="0"/>
            <a:cs typeface="Calibri" pitchFamily="34" charset="0"/>
          </a:endParaRPr>
        </a:p>
      </dgm:t>
    </dgm:pt>
    <dgm:pt modelId="{7DC46D18-D299-44EB-ABAD-A9563244FBD4}" type="parTrans" cxnId="{D529BBC8-D2EF-4810-B44E-721CC67B5543}">
      <dgm:prSet/>
      <dgm:spPr/>
      <dgm:t>
        <a:bodyPr/>
        <a:lstStyle/>
        <a:p>
          <a:endParaRPr lang="es-SV"/>
        </a:p>
      </dgm:t>
    </dgm:pt>
    <dgm:pt modelId="{19C19DF1-FD5A-4857-9922-E1C704FB6F1A}" type="sibTrans" cxnId="{D529BBC8-D2EF-4810-B44E-721CC67B5543}">
      <dgm:prSet/>
      <dgm:spPr/>
      <dgm:t>
        <a:bodyPr/>
        <a:lstStyle/>
        <a:p>
          <a:endParaRPr lang="es-SV"/>
        </a:p>
      </dgm:t>
    </dgm:pt>
    <dgm:pt modelId="{34EDA49F-75C5-4470-8C54-106F23EED488}">
      <dgm:prSet phldrT="[Texto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FFE48F"/>
        </a:solidFill>
      </dgm:spPr>
      <dgm:t>
        <a:bodyPr/>
        <a:lstStyle/>
        <a:p>
          <a:r>
            <a:rPr lang="es-SV" sz="2000" dirty="0" smtClean="0">
              <a:solidFill>
                <a:schemeClr val="tx1"/>
              </a:solidFill>
            </a:rPr>
            <a:t>GRAVES</a:t>
          </a:r>
          <a:endParaRPr lang="es-SV" sz="2000" dirty="0">
            <a:solidFill>
              <a:schemeClr val="tx1"/>
            </a:solidFill>
          </a:endParaRPr>
        </a:p>
      </dgm:t>
    </dgm:pt>
    <dgm:pt modelId="{CF6B1632-2F92-48CA-9168-4E5745B9E68B}" type="parTrans" cxnId="{E0D164A1-BDB6-4165-82EA-0AF4AA2DF7BC}">
      <dgm:prSet/>
      <dgm:spPr/>
      <dgm:t>
        <a:bodyPr/>
        <a:lstStyle/>
        <a:p>
          <a:endParaRPr lang="es-SV"/>
        </a:p>
      </dgm:t>
    </dgm:pt>
    <dgm:pt modelId="{23AB2C62-AFDE-41AE-BD28-90B1AA73EF7B}" type="sibTrans" cxnId="{E0D164A1-BDB6-4165-82EA-0AF4AA2DF7BC}">
      <dgm:prSet/>
      <dgm:spPr/>
      <dgm:t>
        <a:bodyPr/>
        <a:lstStyle/>
        <a:p>
          <a:endParaRPr lang="es-SV"/>
        </a:p>
      </dgm:t>
    </dgm:pt>
    <dgm:pt modelId="{301EA4B7-51A6-4AF0-A843-CAD2CDB8AB46}">
      <dgm:prSet phldrT="[Texto]" custT="1"/>
      <dgm:spPr/>
      <dgm:t>
        <a:bodyPr/>
        <a:lstStyle/>
        <a:p>
          <a:pPr marL="268288" indent="-268288" algn="l"/>
          <a:r>
            <a:rPr lang="es-SV" sz="1200" dirty="0" smtClean="0">
              <a:latin typeface="Calibri"/>
              <a:cs typeface="Calibri"/>
            </a:rPr>
            <a:t>❶ Actuar con negligencia en la sustanciación de solicitudes o en la difusión de la información.</a:t>
          </a:r>
        </a:p>
        <a:p>
          <a:pPr marL="268288" indent="-268288" algn="l"/>
          <a:r>
            <a:rPr lang="es-SV" sz="1200" dirty="0" smtClean="0">
              <a:latin typeface="Calibri"/>
              <a:cs typeface="Calibri"/>
            </a:rPr>
            <a:t>❷ Denegar información de ley</a:t>
          </a:r>
        </a:p>
        <a:p>
          <a:pPr marL="268288" indent="-268288" algn="l"/>
          <a:r>
            <a:rPr lang="es-SV" sz="1200" dirty="0" smtClean="0">
              <a:latin typeface="Calibri"/>
              <a:cs typeface="Calibri"/>
            </a:rPr>
            <a:t>❸ No proporcionar información cuya entrega ha sido ordenada por un oficial de información.</a:t>
          </a:r>
        </a:p>
        <a:p>
          <a:pPr marL="268288" indent="-268288" algn="l"/>
          <a:r>
            <a:rPr lang="es-SV" sz="1200" dirty="0" smtClean="0">
              <a:latin typeface="Calibri"/>
              <a:cs typeface="Calibri"/>
            </a:rPr>
            <a:t>❹ Proporcionar parcial o </a:t>
          </a:r>
          <a:r>
            <a:rPr lang="es-SV" sz="1200" dirty="0" err="1" smtClean="0">
              <a:latin typeface="Calibri"/>
              <a:cs typeface="Calibri"/>
            </a:rPr>
            <a:t>inintelegible</a:t>
          </a:r>
          <a:r>
            <a:rPr lang="es-SV" sz="1200" dirty="0" smtClean="0">
              <a:latin typeface="Calibri"/>
              <a:cs typeface="Calibri"/>
            </a:rPr>
            <a:t> la información  ordenada por el IAIP.</a:t>
          </a:r>
        </a:p>
        <a:p>
          <a:pPr marL="268288" indent="-268288" algn="l"/>
          <a:r>
            <a:rPr lang="es-SV" sz="1200" dirty="0" smtClean="0">
              <a:latin typeface="Calibri"/>
              <a:cs typeface="Calibri"/>
            </a:rPr>
            <a:t>❺ Invocar como reservada información que no tiene esa característica.</a:t>
          </a:r>
        </a:p>
        <a:p>
          <a:pPr marL="268288" indent="-268288" algn="l"/>
          <a:r>
            <a:rPr lang="es-SV" sz="1200" dirty="0" smtClean="0">
              <a:latin typeface="Calibri"/>
              <a:cs typeface="Calibri"/>
            </a:rPr>
            <a:t>❻ Proporcionar parcial o de manera ininteligible la información cuya entrega ha sido ordenada por el OI.</a:t>
          </a:r>
          <a:endParaRPr lang="es-SV" sz="1200" dirty="0"/>
        </a:p>
      </dgm:t>
    </dgm:pt>
    <dgm:pt modelId="{336EAB84-5F65-40AD-8B80-E90E2686FE56}" type="parTrans" cxnId="{C5A19085-48D6-4388-A99B-9AE5ECB68B12}">
      <dgm:prSet/>
      <dgm:spPr/>
      <dgm:t>
        <a:bodyPr/>
        <a:lstStyle/>
        <a:p>
          <a:endParaRPr lang="es-SV"/>
        </a:p>
      </dgm:t>
    </dgm:pt>
    <dgm:pt modelId="{85B46F24-4A1D-4700-817F-04B91469C2D1}" type="sibTrans" cxnId="{C5A19085-48D6-4388-A99B-9AE5ECB68B12}">
      <dgm:prSet/>
      <dgm:spPr/>
      <dgm:t>
        <a:bodyPr/>
        <a:lstStyle/>
        <a:p>
          <a:endParaRPr lang="es-SV"/>
        </a:p>
      </dgm:t>
    </dgm:pt>
    <dgm:pt modelId="{32A26801-E868-4594-A792-DC10AE97A4CC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s-SV" sz="2000" dirty="0" smtClean="0">
              <a:solidFill>
                <a:schemeClr val="tx1"/>
              </a:solidFill>
            </a:rPr>
            <a:t>LEVES</a:t>
          </a:r>
          <a:endParaRPr lang="es-SV" sz="2000" dirty="0">
            <a:solidFill>
              <a:schemeClr val="tx1"/>
            </a:solidFill>
          </a:endParaRPr>
        </a:p>
      </dgm:t>
    </dgm:pt>
    <dgm:pt modelId="{EF15A8B9-9D57-4A6C-845D-C1EB315D07B1}" type="parTrans" cxnId="{D7450F48-9C24-4CE7-800E-D4CD247228A0}">
      <dgm:prSet/>
      <dgm:spPr/>
      <dgm:t>
        <a:bodyPr/>
        <a:lstStyle/>
        <a:p>
          <a:endParaRPr lang="es-SV"/>
        </a:p>
      </dgm:t>
    </dgm:pt>
    <dgm:pt modelId="{430CF875-CFB9-4DF2-AD08-16015B28E98B}" type="sibTrans" cxnId="{D7450F48-9C24-4CE7-800E-D4CD247228A0}">
      <dgm:prSet/>
      <dgm:spPr/>
      <dgm:t>
        <a:bodyPr/>
        <a:lstStyle/>
        <a:p>
          <a:endParaRPr lang="es-SV"/>
        </a:p>
      </dgm:t>
    </dgm:pt>
    <dgm:pt modelId="{A484890D-4DC2-4A7D-AE2A-A492AE12C119}">
      <dgm:prSet custT="1"/>
      <dgm:spPr/>
      <dgm:t>
        <a:bodyPr/>
        <a:lstStyle/>
        <a:p>
          <a:pPr marL="173038" indent="-173038" algn="l"/>
          <a:r>
            <a:rPr lang="es-SV" sz="1600" dirty="0" smtClean="0">
              <a:latin typeface="Calibri"/>
              <a:cs typeface="Calibri"/>
            </a:rPr>
            <a:t>❶ Pedir justificación para la entrega de información</a:t>
          </a:r>
        </a:p>
        <a:p>
          <a:pPr marL="173038" indent="-173038" algn="l"/>
          <a:r>
            <a:rPr lang="es-SV" sz="1600" dirty="0" smtClean="0">
              <a:latin typeface="Calibri"/>
              <a:cs typeface="Calibri"/>
            </a:rPr>
            <a:t>❷ Elevar los costos de reproducción de la información sin justificación alguna</a:t>
          </a:r>
        </a:p>
        <a:p>
          <a:pPr marL="173038" indent="-173038" algn="l"/>
          <a:r>
            <a:rPr lang="es-SV" sz="1600" dirty="0" smtClean="0">
              <a:latin typeface="Calibri"/>
              <a:cs typeface="Calibri"/>
            </a:rPr>
            <a:t>❸ No proporcionar la información en el plazo fijado por la LAIP</a:t>
          </a:r>
          <a:endParaRPr lang="es-SV" sz="1600" dirty="0"/>
        </a:p>
      </dgm:t>
    </dgm:pt>
    <dgm:pt modelId="{7B2B28B0-5978-46B5-98DC-F2F9987C8C4E}" type="parTrans" cxnId="{F0FF277A-1A2F-496F-8A70-D2287F37C7D9}">
      <dgm:prSet/>
      <dgm:spPr/>
      <dgm:t>
        <a:bodyPr/>
        <a:lstStyle/>
        <a:p>
          <a:endParaRPr lang="es-SV"/>
        </a:p>
      </dgm:t>
    </dgm:pt>
    <dgm:pt modelId="{CA101EC0-A78D-476D-B48C-5B5EEF3775C2}" type="sibTrans" cxnId="{F0FF277A-1A2F-496F-8A70-D2287F37C7D9}">
      <dgm:prSet/>
      <dgm:spPr/>
      <dgm:t>
        <a:bodyPr/>
        <a:lstStyle/>
        <a:p>
          <a:endParaRPr lang="es-SV"/>
        </a:p>
      </dgm:t>
    </dgm:pt>
    <dgm:pt modelId="{0996ACC6-3050-42E4-A452-CFB2A4779876}" type="pres">
      <dgm:prSet presAssocID="{1CF42D61-66CB-4B3F-B727-BD199F0722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D454895-6704-45A9-BEDF-68E1FD43FDE8}" type="pres">
      <dgm:prSet presAssocID="{49F532C4-D493-4781-85CC-6E03D523C985}" presName="root" presStyleCnt="0"/>
      <dgm:spPr/>
    </dgm:pt>
    <dgm:pt modelId="{078AB196-F145-4FB6-972E-F1768AED3766}" type="pres">
      <dgm:prSet presAssocID="{49F532C4-D493-4781-85CC-6E03D523C985}" presName="rootComposite" presStyleCnt="0"/>
      <dgm:spPr/>
    </dgm:pt>
    <dgm:pt modelId="{9D5E7D8D-6FC5-4CA0-A62C-2753739B223E}" type="pres">
      <dgm:prSet presAssocID="{49F532C4-D493-4781-85CC-6E03D523C985}" presName="rootText" presStyleLbl="node1" presStyleIdx="0" presStyleCnt="3" custScaleY="58223" custLinFactNeighborX="-43" custLinFactNeighborY="-33823"/>
      <dgm:spPr/>
      <dgm:t>
        <a:bodyPr/>
        <a:lstStyle/>
        <a:p>
          <a:endParaRPr lang="es-SV"/>
        </a:p>
      </dgm:t>
    </dgm:pt>
    <dgm:pt modelId="{1E841AE0-8458-4E72-9F2B-C9A8BD5C6395}" type="pres">
      <dgm:prSet presAssocID="{49F532C4-D493-4781-85CC-6E03D523C985}" presName="rootConnector" presStyleLbl="node1" presStyleIdx="0" presStyleCnt="3"/>
      <dgm:spPr/>
      <dgm:t>
        <a:bodyPr/>
        <a:lstStyle/>
        <a:p>
          <a:endParaRPr lang="es-SV"/>
        </a:p>
      </dgm:t>
    </dgm:pt>
    <dgm:pt modelId="{556263BE-5052-45EA-8F6A-F6223FE5F3FE}" type="pres">
      <dgm:prSet presAssocID="{49F532C4-D493-4781-85CC-6E03D523C985}" presName="childShape" presStyleCnt="0"/>
      <dgm:spPr/>
    </dgm:pt>
    <dgm:pt modelId="{BAB74DE6-69F6-4DDF-BEF5-55EFB7FC9460}" type="pres">
      <dgm:prSet presAssocID="{7DC46D18-D299-44EB-ABAD-A9563244FBD4}" presName="Name13" presStyleLbl="parChTrans1D2" presStyleIdx="0" presStyleCnt="3"/>
      <dgm:spPr/>
      <dgm:t>
        <a:bodyPr/>
        <a:lstStyle/>
        <a:p>
          <a:endParaRPr lang="es-SV"/>
        </a:p>
      </dgm:t>
    </dgm:pt>
    <dgm:pt modelId="{F64A1796-F9D1-4B20-BCBC-5C8DEC97FDE1}" type="pres">
      <dgm:prSet presAssocID="{62B76FEB-965C-4221-B147-B5F388C9C49E}" presName="childText" presStyleLbl="bgAcc1" presStyleIdx="0" presStyleCnt="3" custScaleX="127385" custScaleY="329892" custLinFactNeighborY="-3270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09FC43D9-C976-433D-BED3-35229B4CCBE3}" type="pres">
      <dgm:prSet presAssocID="{34EDA49F-75C5-4470-8C54-106F23EED488}" presName="root" presStyleCnt="0"/>
      <dgm:spPr/>
    </dgm:pt>
    <dgm:pt modelId="{2F565049-EC96-4A04-AEF1-D0BCACC8FA33}" type="pres">
      <dgm:prSet presAssocID="{34EDA49F-75C5-4470-8C54-106F23EED488}" presName="rootComposite" presStyleCnt="0"/>
      <dgm:spPr/>
    </dgm:pt>
    <dgm:pt modelId="{2FC64F30-4D19-4596-B1F3-B9EDB0E26C02}" type="pres">
      <dgm:prSet presAssocID="{34EDA49F-75C5-4470-8C54-106F23EED488}" presName="rootText" presStyleLbl="node1" presStyleIdx="1" presStyleCnt="3" custScaleY="58223" custLinFactNeighborX="-43" custLinFactNeighborY="-33823"/>
      <dgm:spPr/>
      <dgm:t>
        <a:bodyPr/>
        <a:lstStyle/>
        <a:p>
          <a:endParaRPr lang="es-SV"/>
        </a:p>
      </dgm:t>
    </dgm:pt>
    <dgm:pt modelId="{84BA7739-0EC1-4EBC-B001-F4E9A9C88063}" type="pres">
      <dgm:prSet presAssocID="{34EDA49F-75C5-4470-8C54-106F23EED488}" presName="rootConnector" presStyleLbl="node1" presStyleIdx="1" presStyleCnt="3"/>
      <dgm:spPr/>
      <dgm:t>
        <a:bodyPr/>
        <a:lstStyle/>
        <a:p>
          <a:endParaRPr lang="es-SV"/>
        </a:p>
      </dgm:t>
    </dgm:pt>
    <dgm:pt modelId="{A6A32828-FB5B-45B3-8875-61C74B985248}" type="pres">
      <dgm:prSet presAssocID="{34EDA49F-75C5-4470-8C54-106F23EED488}" presName="childShape" presStyleCnt="0"/>
      <dgm:spPr/>
    </dgm:pt>
    <dgm:pt modelId="{5D4463D3-F552-471B-A239-2BF07768B8A7}" type="pres">
      <dgm:prSet presAssocID="{336EAB84-5F65-40AD-8B80-E90E2686FE56}" presName="Name13" presStyleLbl="parChTrans1D2" presStyleIdx="1" presStyleCnt="3"/>
      <dgm:spPr/>
      <dgm:t>
        <a:bodyPr/>
        <a:lstStyle/>
        <a:p>
          <a:endParaRPr lang="es-SV"/>
        </a:p>
      </dgm:t>
    </dgm:pt>
    <dgm:pt modelId="{A976DDAD-1D2F-4B99-BA3D-11E1336A7242}" type="pres">
      <dgm:prSet presAssocID="{301EA4B7-51A6-4AF0-A843-CAD2CDB8AB46}" presName="childText" presStyleLbl="bgAcc1" presStyleIdx="1" presStyleCnt="3" custScaleX="127385" custScaleY="329892" custLinFactNeighborY="-3270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  <dgm:pt modelId="{AE6EE1D8-FBFE-480E-86F8-6E8678164CCC}" type="pres">
      <dgm:prSet presAssocID="{32A26801-E868-4594-A792-DC10AE97A4CC}" presName="root" presStyleCnt="0"/>
      <dgm:spPr/>
    </dgm:pt>
    <dgm:pt modelId="{19682815-43A4-4CDA-B4F2-6923FF5DA986}" type="pres">
      <dgm:prSet presAssocID="{32A26801-E868-4594-A792-DC10AE97A4CC}" presName="rootComposite" presStyleCnt="0"/>
      <dgm:spPr/>
    </dgm:pt>
    <dgm:pt modelId="{79584B2D-88A1-43F4-B4F2-EA1C40897100}" type="pres">
      <dgm:prSet presAssocID="{32A26801-E868-4594-A792-DC10AE97A4CC}" presName="rootText" presStyleLbl="node1" presStyleIdx="2" presStyleCnt="3" custScaleY="58223" custLinFactNeighborX="-43" custLinFactNeighborY="-33823"/>
      <dgm:spPr/>
      <dgm:t>
        <a:bodyPr/>
        <a:lstStyle/>
        <a:p>
          <a:endParaRPr lang="es-SV"/>
        </a:p>
      </dgm:t>
    </dgm:pt>
    <dgm:pt modelId="{7F7B0951-FC30-490D-B9F4-42254ACFA8C0}" type="pres">
      <dgm:prSet presAssocID="{32A26801-E868-4594-A792-DC10AE97A4CC}" presName="rootConnector" presStyleLbl="node1" presStyleIdx="2" presStyleCnt="3"/>
      <dgm:spPr/>
      <dgm:t>
        <a:bodyPr/>
        <a:lstStyle/>
        <a:p>
          <a:endParaRPr lang="es-SV"/>
        </a:p>
      </dgm:t>
    </dgm:pt>
    <dgm:pt modelId="{49150F5E-8CB8-48E9-B43D-028EF6968FE4}" type="pres">
      <dgm:prSet presAssocID="{32A26801-E868-4594-A792-DC10AE97A4CC}" presName="childShape" presStyleCnt="0"/>
      <dgm:spPr/>
    </dgm:pt>
    <dgm:pt modelId="{4E877E72-F938-4763-B7CE-C3F15647B72E}" type="pres">
      <dgm:prSet presAssocID="{7B2B28B0-5978-46B5-98DC-F2F9987C8C4E}" presName="Name13" presStyleLbl="parChTrans1D2" presStyleIdx="2" presStyleCnt="3"/>
      <dgm:spPr/>
      <dgm:t>
        <a:bodyPr/>
        <a:lstStyle/>
        <a:p>
          <a:endParaRPr lang="es-SV"/>
        </a:p>
      </dgm:t>
    </dgm:pt>
    <dgm:pt modelId="{4DFB459F-A1E6-4710-B646-28ED5E12E223}" type="pres">
      <dgm:prSet presAssocID="{A484890D-4DC2-4A7D-AE2A-A492AE12C119}" presName="childText" presStyleLbl="bgAcc1" presStyleIdx="2" presStyleCnt="3" custScaleX="127385" custScaleY="329892" custLinFactNeighborY="-32703">
        <dgm:presLayoutVars>
          <dgm:bulletEnabled val="1"/>
        </dgm:presLayoutVars>
      </dgm:prSet>
      <dgm:spPr/>
      <dgm:t>
        <a:bodyPr/>
        <a:lstStyle/>
        <a:p>
          <a:endParaRPr lang="es-SV"/>
        </a:p>
      </dgm:t>
    </dgm:pt>
  </dgm:ptLst>
  <dgm:cxnLst>
    <dgm:cxn modelId="{F0FF277A-1A2F-496F-8A70-D2287F37C7D9}" srcId="{32A26801-E868-4594-A792-DC10AE97A4CC}" destId="{A484890D-4DC2-4A7D-AE2A-A492AE12C119}" srcOrd="0" destOrd="0" parTransId="{7B2B28B0-5978-46B5-98DC-F2F9987C8C4E}" sibTransId="{CA101EC0-A78D-476D-B48C-5B5EEF3775C2}"/>
    <dgm:cxn modelId="{F58B661B-16B9-40F3-9D8F-6CDEB32E824B}" type="presOf" srcId="{1CF42D61-66CB-4B3F-B727-BD199F072213}" destId="{0996ACC6-3050-42E4-A452-CFB2A4779876}" srcOrd="0" destOrd="0" presId="urn:microsoft.com/office/officeart/2005/8/layout/hierarchy3"/>
    <dgm:cxn modelId="{7EB8283D-CF21-4A61-A75E-7E60A55F1028}" type="presOf" srcId="{32A26801-E868-4594-A792-DC10AE97A4CC}" destId="{7F7B0951-FC30-490D-B9F4-42254ACFA8C0}" srcOrd="1" destOrd="0" presId="urn:microsoft.com/office/officeart/2005/8/layout/hierarchy3"/>
    <dgm:cxn modelId="{0170597A-5C23-451D-8314-885F2EE6E5C4}" type="presOf" srcId="{49F532C4-D493-4781-85CC-6E03D523C985}" destId="{1E841AE0-8458-4E72-9F2B-C9A8BD5C6395}" srcOrd="1" destOrd="0" presId="urn:microsoft.com/office/officeart/2005/8/layout/hierarchy3"/>
    <dgm:cxn modelId="{1DC3AA76-B3DD-4084-82BB-232F4AD408E0}" type="presOf" srcId="{A484890D-4DC2-4A7D-AE2A-A492AE12C119}" destId="{4DFB459F-A1E6-4710-B646-28ED5E12E223}" srcOrd="0" destOrd="0" presId="urn:microsoft.com/office/officeart/2005/8/layout/hierarchy3"/>
    <dgm:cxn modelId="{36651215-DFBE-4999-BE20-FC0CE5189502}" srcId="{1CF42D61-66CB-4B3F-B727-BD199F072213}" destId="{49F532C4-D493-4781-85CC-6E03D523C985}" srcOrd="0" destOrd="0" parTransId="{6AC052F0-C78B-432C-B574-9D18B15A3F75}" sibTransId="{16722A30-C2F3-47C5-955B-5455E8BD8D78}"/>
    <dgm:cxn modelId="{2C16C32C-EC08-4B12-810D-EC748696DC11}" type="presOf" srcId="{7DC46D18-D299-44EB-ABAD-A9563244FBD4}" destId="{BAB74DE6-69F6-4DDF-BEF5-55EFB7FC9460}" srcOrd="0" destOrd="0" presId="urn:microsoft.com/office/officeart/2005/8/layout/hierarchy3"/>
    <dgm:cxn modelId="{E0D164A1-BDB6-4165-82EA-0AF4AA2DF7BC}" srcId="{1CF42D61-66CB-4B3F-B727-BD199F072213}" destId="{34EDA49F-75C5-4470-8C54-106F23EED488}" srcOrd="1" destOrd="0" parTransId="{CF6B1632-2F92-48CA-9168-4E5745B9E68B}" sibTransId="{23AB2C62-AFDE-41AE-BD28-90B1AA73EF7B}"/>
    <dgm:cxn modelId="{24528153-66EB-4C36-AA3A-EEEB6D0EB513}" type="presOf" srcId="{32A26801-E868-4594-A792-DC10AE97A4CC}" destId="{79584B2D-88A1-43F4-B4F2-EA1C40897100}" srcOrd="0" destOrd="0" presId="urn:microsoft.com/office/officeart/2005/8/layout/hierarchy3"/>
    <dgm:cxn modelId="{FAE7FBDD-D52D-4B53-BF4D-8CED0AD119A1}" type="presOf" srcId="{62B76FEB-965C-4221-B147-B5F388C9C49E}" destId="{F64A1796-F9D1-4B20-BCBC-5C8DEC97FDE1}" srcOrd="0" destOrd="0" presId="urn:microsoft.com/office/officeart/2005/8/layout/hierarchy3"/>
    <dgm:cxn modelId="{D529BBC8-D2EF-4810-B44E-721CC67B5543}" srcId="{49F532C4-D493-4781-85CC-6E03D523C985}" destId="{62B76FEB-965C-4221-B147-B5F388C9C49E}" srcOrd="0" destOrd="0" parTransId="{7DC46D18-D299-44EB-ABAD-A9563244FBD4}" sibTransId="{19C19DF1-FD5A-4857-9922-E1C704FB6F1A}"/>
    <dgm:cxn modelId="{4B053346-3712-4409-AFB0-EF88C44EF560}" type="presOf" srcId="{301EA4B7-51A6-4AF0-A843-CAD2CDB8AB46}" destId="{A976DDAD-1D2F-4B99-BA3D-11E1336A7242}" srcOrd="0" destOrd="0" presId="urn:microsoft.com/office/officeart/2005/8/layout/hierarchy3"/>
    <dgm:cxn modelId="{D7450F48-9C24-4CE7-800E-D4CD247228A0}" srcId="{1CF42D61-66CB-4B3F-B727-BD199F072213}" destId="{32A26801-E868-4594-A792-DC10AE97A4CC}" srcOrd="2" destOrd="0" parTransId="{EF15A8B9-9D57-4A6C-845D-C1EB315D07B1}" sibTransId="{430CF875-CFB9-4DF2-AD08-16015B28E98B}"/>
    <dgm:cxn modelId="{E9AEDE82-C5EB-46AC-A78B-38C3F0B67DDC}" type="presOf" srcId="{336EAB84-5F65-40AD-8B80-E90E2686FE56}" destId="{5D4463D3-F552-471B-A239-2BF07768B8A7}" srcOrd="0" destOrd="0" presId="urn:microsoft.com/office/officeart/2005/8/layout/hierarchy3"/>
    <dgm:cxn modelId="{78AB7F9C-38F4-49AB-9024-694F0C9412F9}" type="presOf" srcId="{49F532C4-D493-4781-85CC-6E03D523C985}" destId="{9D5E7D8D-6FC5-4CA0-A62C-2753739B223E}" srcOrd="0" destOrd="0" presId="urn:microsoft.com/office/officeart/2005/8/layout/hierarchy3"/>
    <dgm:cxn modelId="{BCBEC928-F939-4EE9-8E9F-7A78A9D64A10}" type="presOf" srcId="{34EDA49F-75C5-4470-8C54-106F23EED488}" destId="{2FC64F30-4D19-4596-B1F3-B9EDB0E26C02}" srcOrd="0" destOrd="0" presId="urn:microsoft.com/office/officeart/2005/8/layout/hierarchy3"/>
    <dgm:cxn modelId="{854DFE81-53F2-4A94-9CA2-C5033CD7A58B}" type="presOf" srcId="{34EDA49F-75C5-4470-8C54-106F23EED488}" destId="{84BA7739-0EC1-4EBC-B001-F4E9A9C88063}" srcOrd="1" destOrd="0" presId="urn:microsoft.com/office/officeart/2005/8/layout/hierarchy3"/>
    <dgm:cxn modelId="{885BC3DA-FC93-4078-A2BF-FE5FA91B4C35}" type="presOf" srcId="{7B2B28B0-5978-46B5-98DC-F2F9987C8C4E}" destId="{4E877E72-F938-4763-B7CE-C3F15647B72E}" srcOrd="0" destOrd="0" presId="urn:microsoft.com/office/officeart/2005/8/layout/hierarchy3"/>
    <dgm:cxn modelId="{C5A19085-48D6-4388-A99B-9AE5ECB68B12}" srcId="{34EDA49F-75C5-4470-8C54-106F23EED488}" destId="{301EA4B7-51A6-4AF0-A843-CAD2CDB8AB46}" srcOrd="0" destOrd="0" parTransId="{336EAB84-5F65-40AD-8B80-E90E2686FE56}" sibTransId="{85B46F24-4A1D-4700-817F-04B91469C2D1}"/>
    <dgm:cxn modelId="{181139E7-BD84-4CFC-8546-72A276A9A382}" type="presParOf" srcId="{0996ACC6-3050-42E4-A452-CFB2A4779876}" destId="{6D454895-6704-45A9-BEDF-68E1FD43FDE8}" srcOrd="0" destOrd="0" presId="urn:microsoft.com/office/officeart/2005/8/layout/hierarchy3"/>
    <dgm:cxn modelId="{F096FE9B-6CF0-4D67-8332-5D7991AF8C25}" type="presParOf" srcId="{6D454895-6704-45A9-BEDF-68E1FD43FDE8}" destId="{078AB196-F145-4FB6-972E-F1768AED3766}" srcOrd="0" destOrd="0" presId="urn:microsoft.com/office/officeart/2005/8/layout/hierarchy3"/>
    <dgm:cxn modelId="{DCE773EF-45E2-4E1D-B149-EA7B08B47DEC}" type="presParOf" srcId="{078AB196-F145-4FB6-972E-F1768AED3766}" destId="{9D5E7D8D-6FC5-4CA0-A62C-2753739B223E}" srcOrd="0" destOrd="0" presId="urn:microsoft.com/office/officeart/2005/8/layout/hierarchy3"/>
    <dgm:cxn modelId="{B57A306B-C518-4952-867A-1E0891F7627A}" type="presParOf" srcId="{078AB196-F145-4FB6-972E-F1768AED3766}" destId="{1E841AE0-8458-4E72-9F2B-C9A8BD5C6395}" srcOrd="1" destOrd="0" presId="urn:microsoft.com/office/officeart/2005/8/layout/hierarchy3"/>
    <dgm:cxn modelId="{0FD923EE-F13B-431D-A3C4-A301E4150FF1}" type="presParOf" srcId="{6D454895-6704-45A9-BEDF-68E1FD43FDE8}" destId="{556263BE-5052-45EA-8F6A-F6223FE5F3FE}" srcOrd="1" destOrd="0" presId="urn:microsoft.com/office/officeart/2005/8/layout/hierarchy3"/>
    <dgm:cxn modelId="{651B10D7-FA07-4260-B614-0012F84BFC72}" type="presParOf" srcId="{556263BE-5052-45EA-8F6A-F6223FE5F3FE}" destId="{BAB74DE6-69F6-4DDF-BEF5-55EFB7FC9460}" srcOrd="0" destOrd="0" presId="urn:microsoft.com/office/officeart/2005/8/layout/hierarchy3"/>
    <dgm:cxn modelId="{F78AB5F3-CB1F-4707-8889-066B6A6E4CF2}" type="presParOf" srcId="{556263BE-5052-45EA-8F6A-F6223FE5F3FE}" destId="{F64A1796-F9D1-4B20-BCBC-5C8DEC97FDE1}" srcOrd="1" destOrd="0" presId="urn:microsoft.com/office/officeart/2005/8/layout/hierarchy3"/>
    <dgm:cxn modelId="{A0FD1026-0161-4E2D-9287-90D8E52442D3}" type="presParOf" srcId="{0996ACC6-3050-42E4-A452-CFB2A4779876}" destId="{09FC43D9-C976-433D-BED3-35229B4CCBE3}" srcOrd="1" destOrd="0" presId="urn:microsoft.com/office/officeart/2005/8/layout/hierarchy3"/>
    <dgm:cxn modelId="{2F44076B-229C-4F7A-9B0F-313D2CAD4DB4}" type="presParOf" srcId="{09FC43D9-C976-433D-BED3-35229B4CCBE3}" destId="{2F565049-EC96-4A04-AEF1-D0BCACC8FA33}" srcOrd="0" destOrd="0" presId="urn:microsoft.com/office/officeart/2005/8/layout/hierarchy3"/>
    <dgm:cxn modelId="{42644BB5-5CE7-4A6C-8447-F829E09D8B13}" type="presParOf" srcId="{2F565049-EC96-4A04-AEF1-D0BCACC8FA33}" destId="{2FC64F30-4D19-4596-B1F3-B9EDB0E26C02}" srcOrd="0" destOrd="0" presId="urn:microsoft.com/office/officeart/2005/8/layout/hierarchy3"/>
    <dgm:cxn modelId="{594ADB00-81DA-4FE8-BFDC-942F404F4B0B}" type="presParOf" srcId="{2F565049-EC96-4A04-AEF1-D0BCACC8FA33}" destId="{84BA7739-0EC1-4EBC-B001-F4E9A9C88063}" srcOrd="1" destOrd="0" presId="urn:microsoft.com/office/officeart/2005/8/layout/hierarchy3"/>
    <dgm:cxn modelId="{C40FB65F-9ACB-4ECF-9212-B1BF7FDE1DD5}" type="presParOf" srcId="{09FC43D9-C976-433D-BED3-35229B4CCBE3}" destId="{A6A32828-FB5B-45B3-8875-61C74B985248}" srcOrd="1" destOrd="0" presId="urn:microsoft.com/office/officeart/2005/8/layout/hierarchy3"/>
    <dgm:cxn modelId="{63AFAF02-FF65-4CB9-85F9-E7D8989E5A21}" type="presParOf" srcId="{A6A32828-FB5B-45B3-8875-61C74B985248}" destId="{5D4463D3-F552-471B-A239-2BF07768B8A7}" srcOrd="0" destOrd="0" presId="urn:microsoft.com/office/officeart/2005/8/layout/hierarchy3"/>
    <dgm:cxn modelId="{ED302DE5-AA5A-447B-96FB-24E7A242222C}" type="presParOf" srcId="{A6A32828-FB5B-45B3-8875-61C74B985248}" destId="{A976DDAD-1D2F-4B99-BA3D-11E1336A7242}" srcOrd="1" destOrd="0" presId="urn:microsoft.com/office/officeart/2005/8/layout/hierarchy3"/>
    <dgm:cxn modelId="{B5A98A2E-A554-4286-9569-EB1123397172}" type="presParOf" srcId="{0996ACC6-3050-42E4-A452-CFB2A4779876}" destId="{AE6EE1D8-FBFE-480E-86F8-6E8678164CCC}" srcOrd="2" destOrd="0" presId="urn:microsoft.com/office/officeart/2005/8/layout/hierarchy3"/>
    <dgm:cxn modelId="{3883E5EE-D412-4745-B0AD-C69850CA4A7C}" type="presParOf" srcId="{AE6EE1D8-FBFE-480E-86F8-6E8678164CCC}" destId="{19682815-43A4-4CDA-B4F2-6923FF5DA986}" srcOrd="0" destOrd="0" presId="urn:microsoft.com/office/officeart/2005/8/layout/hierarchy3"/>
    <dgm:cxn modelId="{2B2EF8B5-C353-49A5-936D-1B0D46441208}" type="presParOf" srcId="{19682815-43A4-4CDA-B4F2-6923FF5DA986}" destId="{79584B2D-88A1-43F4-B4F2-EA1C40897100}" srcOrd="0" destOrd="0" presId="urn:microsoft.com/office/officeart/2005/8/layout/hierarchy3"/>
    <dgm:cxn modelId="{675561A9-7EC0-46E9-82A6-200539125200}" type="presParOf" srcId="{19682815-43A4-4CDA-B4F2-6923FF5DA986}" destId="{7F7B0951-FC30-490D-B9F4-42254ACFA8C0}" srcOrd="1" destOrd="0" presId="urn:microsoft.com/office/officeart/2005/8/layout/hierarchy3"/>
    <dgm:cxn modelId="{87C336D3-E2CB-4377-AF1B-86EE3ECFE048}" type="presParOf" srcId="{AE6EE1D8-FBFE-480E-86F8-6E8678164CCC}" destId="{49150F5E-8CB8-48E9-B43D-028EF6968FE4}" srcOrd="1" destOrd="0" presId="urn:microsoft.com/office/officeart/2005/8/layout/hierarchy3"/>
    <dgm:cxn modelId="{7404440D-F4B8-44E8-988F-09567BAAB763}" type="presParOf" srcId="{49150F5E-8CB8-48E9-B43D-028EF6968FE4}" destId="{4E877E72-F938-4763-B7CE-C3F15647B72E}" srcOrd="0" destOrd="0" presId="urn:microsoft.com/office/officeart/2005/8/layout/hierarchy3"/>
    <dgm:cxn modelId="{8BA18CEE-D220-4555-9248-E80B7E3B9384}" type="presParOf" srcId="{49150F5E-8CB8-48E9-B43D-028EF6968FE4}" destId="{4DFB459F-A1E6-4710-B646-28ED5E12E22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3F491-1A41-46E2-8651-1C22AD18C287}">
      <dsp:nvSpPr>
        <dsp:cNvPr id="0" name=""/>
        <dsp:cNvSpPr/>
      </dsp:nvSpPr>
      <dsp:spPr>
        <a:xfrm>
          <a:off x="1261081" y="3389"/>
          <a:ext cx="4227585" cy="3155803"/>
        </a:xfrm>
        <a:prstGeom prst="round2SameRect">
          <a:avLst>
            <a:gd name="adj1" fmla="val 8000"/>
            <a:gd name="adj2" fmla="val 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381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87630" rIns="29210" bIns="2921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2300" kern="1200" dirty="0" smtClean="0"/>
            <a:t>“Toda persona tiene derecho a solicitar y recibir información generada, administrada o en poder de las instituciones públicas y demás entes obligados de manera oportuna y veraz, sin sustentar interés o  motivación alguna”.</a:t>
          </a:r>
          <a:endParaRPr lang="es-SV" sz="2300" kern="1200" dirty="0"/>
        </a:p>
      </dsp:txBody>
      <dsp:txXfrm>
        <a:off x="1335025" y="77333"/>
        <a:ext cx="4079697" cy="3081859"/>
      </dsp:txXfrm>
    </dsp:sp>
    <dsp:sp modelId="{B6946142-46B8-4FC4-BB0A-E573D4ED6E42}">
      <dsp:nvSpPr>
        <dsp:cNvPr id="0" name=""/>
        <dsp:cNvSpPr/>
      </dsp:nvSpPr>
      <dsp:spPr>
        <a:xfrm>
          <a:off x="1261081" y="3159192"/>
          <a:ext cx="4227585" cy="13569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0" rIns="825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6500" kern="1200" dirty="0" smtClean="0"/>
            <a:t>Art</a:t>
          </a:r>
          <a:r>
            <a:rPr lang="es-SV" sz="6500" kern="1200" smtClean="0"/>
            <a:t>. 2</a:t>
          </a:r>
          <a:endParaRPr lang="es-SV" sz="6500" kern="1200" dirty="0"/>
        </a:p>
      </dsp:txBody>
      <dsp:txXfrm>
        <a:off x="1261081" y="3159192"/>
        <a:ext cx="2977172" cy="1356995"/>
      </dsp:txXfrm>
    </dsp:sp>
    <dsp:sp modelId="{D4ED6C0E-6FA1-406C-93EF-8C17E372AC11}">
      <dsp:nvSpPr>
        <dsp:cNvPr id="0" name=""/>
        <dsp:cNvSpPr/>
      </dsp:nvSpPr>
      <dsp:spPr>
        <a:xfrm>
          <a:off x="4357845" y="3374739"/>
          <a:ext cx="1479654" cy="147965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6B966E-1864-445F-8754-F533D66AC1CB}">
      <dsp:nvSpPr>
        <dsp:cNvPr id="0" name=""/>
        <dsp:cNvSpPr/>
      </dsp:nvSpPr>
      <dsp:spPr>
        <a:xfrm>
          <a:off x="0" y="0"/>
          <a:ext cx="8572560" cy="5072098"/>
        </a:xfrm>
        <a:prstGeom prst="roundRect">
          <a:avLst>
            <a:gd name="adj" fmla="val 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22885" rIns="288925" bIns="0" numCol="1" spcCol="1270" anchor="t" anchorCtr="0">
          <a:noAutofit/>
        </a:bodyPr>
        <a:lstStyle/>
        <a:p>
          <a:pPr lvl="0" algn="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6500" kern="1200" dirty="0" smtClean="0"/>
            <a:t>Art. 3</a:t>
          </a:r>
          <a:endParaRPr lang="es-SV" sz="6500" kern="1200" dirty="0"/>
        </a:p>
      </dsp:txBody>
      <dsp:txXfrm rot="16200000">
        <a:off x="-1222304" y="1222304"/>
        <a:ext cx="4159120" cy="1714512"/>
      </dsp:txXfrm>
    </dsp:sp>
    <dsp:sp modelId="{238B5D2B-D39A-4687-9E42-62886D4165DA}">
      <dsp:nvSpPr>
        <dsp:cNvPr id="0" name=""/>
        <dsp:cNvSpPr/>
      </dsp:nvSpPr>
      <dsp:spPr>
        <a:xfrm>
          <a:off x="1714512" y="0"/>
          <a:ext cx="6386557" cy="5072098"/>
        </a:xfrm>
        <a:prstGeom prst="rect">
          <a:avLst/>
        </a:prstGeom>
        <a:noFill/>
        <a:ln w="381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1. Facilitar el derecho de acceso a la información pública mediante procedimientos sencillos y expeditos.</a:t>
          </a:r>
          <a:endParaRPr lang="es-SV" sz="3200" kern="1200" dirty="0">
            <a:solidFill>
              <a:srgbClr val="002060"/>
            </a:solidFill>
          </a:endParaRPr>
        </a:p>
        <a:p>
          <a:pPr marL="273050" lvl="0" indent="-27305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2. Propiciar la transparencia mediante la difusión de la información que generen los entes obligados.</a:t>
          </a:r>
        </a:p>
        <a:p>
          <a:pPr marL="273050" lvl="0" indent="-27305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3. Impulsar la rendición de cuentas de las instituciones y dependencias públicas.</a:t>
          </a:r>
        </a:p>
        <a:p>
          <a:pPr marL="273050" lvl="0" indent="-27305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2400" kern="1200" dirty="0" smtClean="0"/>
            <a:t>4. Promoción de la participación ciudadana en el control de la gestión gubernamental y la fiscalización ciudadana al ejercicio de la función pública</a:t>
          </a:r>
        </a:p>
      </dsp:txBody>
      <dsp:txXfrm>
        <a:off x="1714512" y="0"/>
        <a:ext cx="6386557" cy="50720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709E8-5D31-4D1B-B0E8-0C5E874E634D}">
      <dsp:nvSpPr>
        <dsp:cNvPr id="0" name=""/>
        <dsp:cNvSpPr/>
      </dsp:nvSpPr>
      <dsp:spPr>
        <a:xfrm>
          <a:off x="2571" y="27088"/>
          <a:ext cx="2507456" cy="51840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kern="1200" dirty="0" smtClean="0"/>
            <a:t>Órganos del Estado</a:t>
          </a:r>
          <a:endParaRPr lang="es-SV" sz="1800" kern="1200" dirty="0"/>
        </a:p>
      </dsp:txBody>
      <dsp:txXfrm>
        <a:off x="2571" y="27088"/>
        <a:ext cx="2507456" cy="518400"/>
      </dsp:txXfrm>
    </dsp:sp>
    <dsp:sp modelId="{BA274AE6-25B1-41D1-90DD-4F952AEB516A}">
      <dsp:nvSpPr>
        <dsp:cNvPr id="0" name=""/>
        <dsp:cNvSpPr/>
      </dsp:nvSpPr>
      <dsp:spPr>
        <a:xfrm>
          <a:off x="2571" y="545488"/>
          <a:ext cx="2507456" cy="246432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800" kern="1200" dirty="0" smtClean="0"/>
            <a:t>Órganos principales</a:t>
          </a:r>
          <a:endParaRPr lang="es-SV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800" kern="1200" dirty="0" smtClean="0"/>
            <a:t>Órganos secundarios</a:t>
          </a:r>
          <a:endParaRPr lang="es-SV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800" kern="1200" dirty="0" smtClean="0"/>
            <a:t>Instituciones autónomas</a:t>
          </a:r>
          <a:endParaRPr lang="es-SV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800" kern="1200" dirty="0" smtClean="0"/>
            <a:t>Municipalidades</a:t>
          </a:r>
          <a:endParaRPr lang="es-SV" sz="1800" kern="1200" dirty="0"/>
        </a:p>
      </dsp:txBody>
      <dsp:txXfrm>
        <a:off x="2571" y="545488"/>
        <a:ext cx="2507456" cy="2464323"/>
      </dsp:txXfrm>
    </dsp:sp>
    <dsp:sp modelId="{10B3F3CB-FEFA-47C8-A57C-4CBA226A7CAE}">
      <dsp:nvSpPr>
        <dsp:cNvPr id="0" name=""/>
        <dsp:cNvSpPr/>
      </dsp:nvSpPr>
      <dsp:spPr>
        <a:xfrm>
          <a:off x="2861071" y="27088"/>
          <a:ext cx="2507456" cy="518400"/>
        </a:xfrm>
        <a:prstGeom prst="rect">
          <a:avLst/>
        </a:prstGeom>
        <a:solidFill>
          <a:schemeClr val="accent1">
            <a:shade val="50000"/>
            <a:hueOff val="520350"/>
            <a:satOff val="-30057"/>
            <a:lumOff val="33026"/>
            <a:alphaOff val="0"/>
          </a:schemeClr>
        </a:solidFill>
        <a:ln w="38100" cap="flat" cmpd="sng" algn="ctr">
          <a:solidFill>
            <a:schemeClr val="accent1">
              <a:shade val="50000"/>
              <a:hueOff val="520350"/>
              <a:satOff val="-30057"/>
              <a:lumOff val="33026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kern="1200" smtClean="0"/>
            <a:t>Otros</a:t>
          </a:r>
          <a:endParaRPr lang="es-SV" sz="1800" kern="1200" dirty="0"/>
        </a:p>
      </dsp:txBody>
      <dsp:txXfrm>
        <a:off x="2861071" y="27088"/>
        <a:ext cx="2507456" cy="518400"/>
      </dsp:txXfrm>
    </dsp:sp>
    <dsp:sp modelId="{31848B84-34BD-432D-82FE-6180A1224301}">
      <dsp:nvSpPr>
        <dsp:cNvPr id="0" name=""/>
        <dsp:cNvSpPr/>
      </dsp:nvSpPr>
      <dsp:spPr>
        <a:xfrm>
          <a:off x="2861071" y="545488"/>
          <a:ext cx="2507456" cy="246432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800" kern="1200" dirty="0" smtClean="0"/>
            <a:t>Cualquier otra entidad u organismo que administre recursos públicos, bienes del Estado o información pública</a:t>
          </a:r>
          <a:endParaRPr lang="es-SV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800" kern="1200" dirty="0" smtClean="0"/>
            <a:t>Sociedades de economía mixta</a:t>
          </a:r>
          <a:endParaRPr lang="es-SV" sz="1800" kern="1200" dirty="0"/>
        </a:p>
      </dsp:txBody>
      <dsp:txXfrm>
        <a:off x="2861071" y="545488"/>
        <a:ext cx="2507456" cy="2464323"/>
      </dsp:txXfrm>
    </dsp:sp>
    <dsp:sp modelId="{AB16A4A7-CF31-40FD-A813-DD131A67FD7E}">
      <dsp:nvSpPr>
        <dsp:cNvPr id="0" name=""/>
        <dsp:cNvSpPr/>
      </dsp:nvSpPr>
      <dsp:spPr>
        <a:xfrm>
          <a:off x="5719571" y="27088"/>
          <a:ext cx="2507456" cy="518400"/>
        </a:xfrm>
        <a:prstGeom prst="rect">
          <a:avLst/>
        </a:prstGeom>
        <a:solidFill>
          <a:schemeClr val="accent1">
            <a:shade val="50000"/>
            <a:hueOff val="520350"/>
            <a:satOff val="-30057"/>
            <a:lumOff val="33026"/>
            <a:alphaOff val="0"/>
          </a:schemeClr>
        </a:solidFill>
        <a:ln w="38100" cap="flat" cmpd="sng" algn="ctr">
          <a:solidFill>
            <a:schemeClr val="accent1">
              <a:shade val="50000"/>
              <a:hueOff val="520350"/>
              <a:satOff val="-30057"/>
              <a:lumOff val="33026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43137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800" kern="1200" dirty="0" smtClean="0"/>
            <a:t>Otros</a:t>
          </a:r>
          <a:endParaRPr lang="es-SV" sz="1800" kern="1200" dirty="0"/>
        </a:p>
      </dsp:txBody>
      <dsp:txXfrm>
        <a:off x="5719571" y="27088"/>
        <a:ext cx="2507456" cy="518400"/>
      </dsp:txXfrm>
    </dsp:sp>
    <dsp:sp modelId="{7E6CA858-765F-4A4F-9CFD-73A3FED507BF}">
      <dsp:nvSpPr>
        <dsp:cNvPr id="0" name=""/>
        <dsp:cNvSpPr/>
      </dsp:nvSpPr>
      <dsp:spPr>
        <a:xfrm>
          <a:off x="5719571" y="545488"/>
          <a:ext cx="2507456" cy="246432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SV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SV" sz="1800" kern="1200" dirty="0" smtClean="0"/>
            <a:t>Cualquier entidad u organismo que ejecute actos de la administración pública en general</a:t>
          </a:r>
          <a:endParaRPr lang="es-SV" sz="1800" kern="1200" dirty="0"/>
        </a:p>
      </dsp:txBody>
      <dsp:txXfrm>
        <a:off x="5719571" y="545488"/>
        <a:ext cx="2507456" cy="24643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#1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AB5F1-6EE5-4F32-94E2-B3C1D3C83FB8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1B02D-F740-4DC5-B4B1-571985156027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55225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4419B-54BD-45D9-8747-FCFF942DF062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AE1DF-F7A5-4F75-81C7-6AD2A783D1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828780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1</a:t>
            </a:fld>
            <a:endParaRPr lang="es-SV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10</a:t>
            </a:fld>
            <a:endParaRPr lang="es-SV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11</a:t>
            </a:fld>
            <a:endParaRPr lang="es-SV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12</a:t>
            </a:fld>
            <a:endParaRPr lang="es-SV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13</a:t>
            </a:fld>
            <a:endParaRPr lang="es-SV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14</a:t>
            </a:fld>
            <a:endParaRPr lang="es-S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2</a:t>
            </a:fld>
            <a:endParaRPr lang="es-SV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3</a:t>
            </a:fld>
            <a:endParaRPr lang="es-SV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4</a:t>
            </a:fld>
            <a:endParaRPr lang="es-SV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5</a:t>
            </a:fld>
            <a:endParaRPr lang="es-SV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6</a:t>
            </a:fld>
            <a:endParaRPr lang="es-SV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7</a:t>
            </a:fld>
            <a:endParaRPr lang="es-SV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8</a:t>
            </a:fld>
            <a:endParaRPr lang="es-SV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8AE1DF-F7A5-4F75-81C7-6AD2A783D1C3}" type="slidenum">
              <a:rPr lang="es-SV" smtClean="0"/>
              <a:pPr/>
              <a:t>9</a:t>
            </a:fld>
            <a:endParaRPr lang="es-S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SV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9296242-AC96-4772-9846-22B75E5B7607}" type="datetimeFigureOut">
              <a:rPr lang="es-SV" smtClean="0"/>
              <a:pPr/>
              <a:t>09/02/2015</a:t>
            </a:fld>
            <a:endParaRPr lang="es-SV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E2C9605-B2AB-43FD-B8C8-7618079327BC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diagramData" Target="../diagrams/data5.xml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Ley de Acceso a la Información Pública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dirty="0" smtClean="0"/>
              <a:t>Aspectos importantes</a:t>
            </a:r>
            <a:endParaRPr lang="es-SV" dirty="0"/>
          </a:p>
        </p:txBody>
      </p:sp>
      <p:pic>
        <p:nvPicPr>
          <p:cNvPr id="6" name="5 Imagen" descr="El-salvador-SUBSEC-TRANSPAR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3861048"/>
            <a:ext cx="1878755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7224" y="482966"/>
            <a:ext cx="7858180" cy="785794"/>
          </a:xfrm>
        </p:spPr>
        <p:txBody>
          <a:bodyPr>
            <a:normAutofit/>
          </a:bodyPr>
          <a:lstStyle/>
          <a:p>
            <a:pPr algn="ctr"/>
            <a:r>
              <a:rPr lang="es-SV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Oficial de Información</a:t>
            </a:r>
            <a:endParaRPr lang="es-SV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325" y="1365895"/>
            <a:ext cx="2273327" cy="170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323528" y="1340768"/>
            <a:ext cx="5544616" cy="5016758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269875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Recaba y difunde información oficiosa</a:t>
            </a:r>
          </a:p>
          <a:p>
            <a:pPr marL="269875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Recibe y tramita las solicitudes</a:t>
            </a:r>
          </a:p>
          <a:p>
            <a:pPr marL="269875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Auxilia en la elaboración de solicitudes</a:t>
            </a:r>
          </a:p>
          <a:p>
            <a:pPr marL="269875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Realiza trámites internos para localizar y entregar la información solicitada</a:t>
            </a:r>
          </a:p>
          <a:p>
            <a:pPr marL="269875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Instruye a los servidores para recibir y dar trámite a las solicitudes</a:t>
            </a:r>
          </a:p>
          <a:p>
            <a:pPr marL="269875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Lleva registro de solicitudes, resultados y costos</a:t>
            </a:r>
          </a:p>
          <a:p>
            <a:pPr marL="269875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Realiza notificaciones</a:t>
            </a:r>
          </a:p>
          <a:p>
            <a:pPr marL="269875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Establece procedimientos internos para mayor eficiencia</a:t>
            </a:r>
          </a:p>
          <a:p>
            <a:pPr marL="269875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Elabora índice de información clasificada como reservada</a:t>
            </a:r>
          </a:p>
          <a:p>
            <a:pPr marL="269875" indent="-26987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2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Envía al instituto los datos para los informes anuales</a:t>
            </a:r>
          </a:p>
        </p:txBody>
      </p:sp>
      <p:sp>
        <p:nvSpPr>
          <p:cNvPr id="5" name="6 CuadroTexto"/>
          <p:cNvSpPr txBox="1">
            <a:spLocks noChangeArrowheads="1"/>
          </p:cNvSpPr>
          <p:nvPr/>
        </p:nvSpPr>
        <p:spPr bwMode="auto">
          <a:xfrm>
            <a:off x="6084888" y="3213100"/>
            <a:ext cx="2808287" cy="35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179388">
              <a:buFont typeface="Arial" charset="0"/>
              <a:buChar char="•"/>
            </a:pPr>
            <a:r>
              <a:rPr lang="es-SV" sz="1600" dirty="0">
                <a:latin typeface="Georgia" pitchFamily="18" charset="0"/>
              </a:rPr>
              <a:t>Salvadoreño</a:t>
            </a:r>
          </a:p>
          <a:p>
            <a:pPr marL="179388" indent="-179388">
              <a:buFont typeface="Arial" charset="0"/>
              <a:buChar char="•"/>
            </a:pPr>
            <a:r>
              <a:rPr lang="es-SV" sz="1600" dirty="0">
                <a:latin typeface="Georgia" pitchFamily="18" charset="0"/>
              </a:rPr>
              <a:t>Reconocida honorabilidad</a:t>
            </a:r>
          </a:p>
          <a:p>
            <a:pPr marL="179388" indent="-179388">
              <a:buFont typeface="Arial" charset="0"/>
              <a:buChar char="•"/>
            </a:pPr>
            <a:r>
              <a:rPr lang="es-SV" sz="1600" dirty="0">
                <a:latin typeface="Georgia" pitchFamily="18" charset="0"/>
              </a:rPr>
              <a:t>Experiencia en administración pública</a:t>
            </a:r>
          </a:p>
          <a:p>
            <a:pPr marL="179388" indent="-179388">
              <a:buFont typeface="Arial" charset="0"/>
              <a:buChar char="•"/>
            </a:pPr>
            <a:r>
              <a:rPr lang="es-SV" sz="1600" dirty="0">
                <a:latin typeface="Georgia" pitchFamily="18" charset="0"/>
              </a:rPr>
              <a:t>Preferencia: título universitario</a:t>
            </a:r>
          </a:p>
          <a:p>
            <a:pPr marL="179388" indent="-179388">
              <a:buFont typeface="Arial" charset="0"/>
              <a:buChar char="•"/>
            </a:pPr>
            <a:r>
              <a:rPr lang="es-SV" sz="1600" dirty="0">
                <a:latin typeface="Georgia" pitchFamily="18" charset="0"/>
              </a:rPr>
              <a:t>No haber sido condenado</a:t>
            </a:r>
          </a:p>
          <a:p>
            <a:pPr marL="179388" indent="-179388">
              <a:buFont typeface="Arial" charset="0"/>
              <a:buChar char="•"/>
            </a:pPr>
            <a:r>
              <a:rPr lang="es-SV" sz="1600" dirty="0">
                <a:latin typeface="Georgia" pitchFamily="18" charset="0"/>
              </a:rPr>
              <a:t>Estar solvente de responsabilidades administrativas</a:t>
            </a:r>
          </a:p>
          <a:p>
            <a:pPr marL="179388" indent="-179388">
              <a:buFont typeface="Arial" charset="0"/>
              <a:buChar char="•"/>
            </a:pPr>
            <a:r>
              <a:rPr lang="es-SV" sz="1600" dirty="0">
                <a:latin typeface="Georgia" pitchFamily="18" charset="0"/>
              </a:rPr>
              <a:t>21 años de edad</a:t>
            </a:r>
          </a:p>
          <a:p>
            <a:pPr marL="179388" indent="-179388">
              <a:buFont typeface="Arial" charset="0"/>
              <a:buChar char="•"/>
            </a:pPr>
            <a:r>
              <a:rPr lang="es-SV" sz="1600" dirty="0">
                <a:latin typeface="Georgia" pitchFamily="18" charset="0"/>
              </a:rPr>
              <a:t>Se elige en concurso</a:t>
            </a:r>
          </a:p>
          <a:p>
            <a:pPr marL="179388" indent="-179388">
              <a:buFont typeface="Arial" charset="0"/>
              <a:buChar char="•"/>
            </a:pPr>
            <a:r>
              <a:rPr lang="es-SV" sz="1600" dirty="0">
                <a:latin typeface="Georgia" pitchFamily="18" charset="0"/>
              </a:rPr>
              <a:t>Recibe curso preparatorio por el instituto.</a:t>
            </a:r>
          </a:p>
        </p:txBody>
      </p:sp>
      <p:sp>
        <p:nvSpPr>
          <p:cNvPr id="6" name="7 CuadroTexto"/>
          <p:cNvSpPr txBox="1">
            <a:spLocks noChangeArrowheads="1"/>
          </p:cNvSpPr>
          <p:nvPr/>
        </p:nvSpPr>
        <p:spPr bwMode="auto">
          <a:xfrm>
            <a:off x="4932363" y="116632"/>
            <a:ext cx="403225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SV" dirty="0">
                <a:latin typeface="Georgia" pitchFamily="18" charset="0"/>
              </a:rPr>
              <a:t>Título VI, Capítulo I, </a:t>
            </a:r>
            <a:r>
              <a:rPr lang="es-SV" dirty="0" smtClean="0">
                <a:latin typeface="Georgia" pitchFamily="18" charset="0"/>
              </a:rPr>
              <a:t>Art</a:t>
            </a:r>
            <a:r>
              <a:rPr lang="es-SV" dirty="0">
                <a:latin typeface="Georgia" pitchFamily="18" charset="0"/>
              </a:rPr>
              <a:t>. 49 y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pPr algn="ctr"/>
            <a:r>
              <a:rPr lang="es-SV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Archivos</a:t>
            </a:r>
            <a:endParaRPr lang="es-SV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643042" y="2214554"/>
            <a:ext cx="4536504" cy="120032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dirty="0">
                <a:solidFill>
                  <a:schemeClr val="tx1"/>
                </a:solidFill>
              </a:rPr>
              <a:t>INFORMACIÓN DEL AÑO EN CURSO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dirty="0">
                <a:solidFill>
                  <a:schemeClr val="tx1"/>
                </a:solidFill>
              </a:rPr>
              <a:t> Impresos en papel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dirty="0">
                <a:solidFill>
                  <a:schemeClr val="tx1"/>
                </a:solidFill>
              </a:rPr>
              <a:t>Digitalizados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dirty="0">
                <a:solidFill>
                  <a:schemeClr val="tx1"/>
                </a:solidFill>
              </a:rPr>
              <a:t>O en cualquier soporte técnico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643042" y="3857628"/>
            <a:ext cx="5688632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dirty="0">
                <a:solidFill>
                  <a:schemeClr val="tx1"/>
                </a:solidFill>
              </a:rPr>
              <a:t>INFORMACIÓN DEL AÑO INMEDIATO ANTERIOR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dirty="0">
                <a:solidFill>
                  <a:schemeClr val="tx1"/>
                </a:solidFill>
              </a:rPr>
              <a:t>De manera electrónica para su consulta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dirty="0">
                <a:solidFill>
                  <a:schemeClr val="tx1"/>
                </a:solidFill>
              </a:rPr>
              <a:t>Organizada de acuerdo a principios archivológicos</a:t>
            </a:r>
          </a:p>
        </p:txBody>
      </p:sp>
      <p:sp>
        <p:nvSpPr>
          <p:cNvPr id="15" name="11 CuadroTexto"/>
          <p:cNvSpPr txBox="1">
            <a:spLocks noChangeArrowheads="1"/>
          </p:cNvSpPr>
          <p:nvPr/>
        </p:nvSpPr>
        <p:spPr bwMode="auto">
          <a:xfrm>
            <a:off x="179710" y="6371480"/>
            <a:ext cx="4032250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SV" dirty="0">
                <a:latin typeface="Georgia" pitchFamily="18" charset="0"/>
              </a:rPr>
              <a:t>Título VI, Capítulo I, </a:t>
            </a:r>
            <a:r>
              <a:rPr lang="es-SV" dirty="0" smtClean="0">
                <a:latin typeface="Georgia" pitchFamily="18" charset="0"/>
              </a:rPr>
              <a:t>Art</a:t>
            </a:r>
            <a:r>
              <a:rPr lang="es-SV" dirty="0">
                <a:latin typeface="Georgia" pitchFamily="18" charset="0"/>
              </a:rPr>
              <a:t>. 44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-21090"/>
            <a:ext cx="8229600" cy="785794"/>
          </a:xfrm>
        </p:spPr>
        <p:txBody>
          <a:bodyPr>
            <a:normAutofit/>
          </a:bodyPr>
          <a:lstStyle/>
          <a:p>
            <a:pPr algn="ctr"/>
            <a:r>
              <a:rPr lang="es-SV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Procedimiento de solicitud</a:t>
            </a:r>
            <a:endParaRPr lang="es-SV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4 CuadroTexto"/>
          <p:cNvSpPr txBox="1">
            <a:spLocks noChangeArrowheads="1"/>
          </p:cNvSpPr>
          <p:nvPr/>
        </p:nvSpPr>
        <p:spPr bwMode="auto">
          <a:xfrm>
            <a:off x="214282" y="1142984"/>
            <a:ext cx="2108200" cy="39087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s-ES" sz="2000" dirty="0">
                <a:latin typeface="Georgia" pitchFamily="18" charset="0"/>
              </a:rPr>
              <a:t>SOLICITUD:</a:t>
            </a:r>
          </a:p>
          <a:p>
            <a:endParaRPr lang="es-ES" sz="2000" dirty="0">
              <a:latin typeface="Georgia" pitchFamily="18" charset="0"/>
            </a:endParaRPr>
          </a:p>
          <a:p>
            <a:r>
              <a:rPr lang="es-ES" dirty="0">
                <a:latin typeface="Georgia" pitchFamily="18" charset="0"/>
              </a:rPr>
              <a:t>Escrita, verbal, o por otros medios. </a:t>
            </a:r>
            <a:endParaRPr lang="es-ES" dirty="0" smtClean="0">
              <a:latin typeface="Georgia" pitchFamily="18" charset="0"/>
            </a:endParaRPr>
          </a:p>
          <a:p>
            <a:endParaRPr lang="es-ES" dirty="0" smtClean="0">
              <a:latin typeface="Georgia" pitchFamily="18" charset="0"/>
            </a:endParaRPr>
          </a:p>
          <a:p>
            <a:r>
              <a:rPr lang="es-ES" dirty="0" smtClean="0">
                <a:latin typeface="Georgia" pitchFamily="18" charset="0"/>
              </a:rPr>
              <a:t>Presentación </a:t>
            </a:r>
            <a:r>
              <a:rPr lang="es-ES" dirty="0">
                <a:latin typeface="Georgia" pitchFamily="18" charset="0"/>
              </a:rPr>
              <a:t>de documento de identificación</a:t>
            </a:r>
          </a:p>
          <a:p>
            <a:endParaRPr lang="es-ES" sz="2000" dirty="0" smtClean="0">
              <a:latin typeface="Georgia" pitchFamily="18" charset="0"/>
            </a:endParaRPr>
          </a:p>
          <a:p>
            <a:r>
              <a:rPr lang="es-ES" dirty="0" smtClean="0">
                <a:latin typeface="FrankRuehl" pitchFamily="34" charset="-79"/>
                <a:cs typeface="FrankRuehl" pitchFamily="34" charset="-79"/>
              </a:rPr>
              <a:t>GRATIS</a:t>
            </a:r>
            <a:endParaRPr lang="es-ES" dirty="0">
              <a:latin typeface="FrankRuehl" pitchFamily="34" charset="-79"/>
              <a:cs typeface="FrankRuehl" pitchFamily="34" charset="-79"/>
            </a:endParaRPr>
          </a:p>
          <a:p>
            <a:endParaRPr lang="es-ES" dirty="0">
              <a:latin typeface="Georgia" pitchFamily="18" charset="0"/>
            </a:endParaRPr>
          </a:p>
          <a:p>
            <a:r>
              <a:rPr lang="es-ES" dirty="0">
                <a:latin typeface="Mongolian Baiti" pitchFamily="66" charset="0"/>
                <a:cs typeface="Mongolian Baiti" pitchFamily="66" charset="0"/>
              </a:rPr>
              <a:t>COSTOS  DE COPIAS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484438" y="1268413"/>
            <a:ext cx="3455987" cy="12001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Datos incompletos implican </a:t>
            </a:r>
            <a:r>
              <a:rPr lang="es-ES" dirty="0" smtClean="0">
                <a:latin typeface="+mn-lt"/>
                <a:cs typeface="+mn-cs"/>
              </a:rPr>
              <a:t>tres </a:t>
            </a:r>
            <a:r>
              <a:rPr lang="es-ES" dirty="0">
                <a:latin typeface="+mn-lt"/>
                <a:cs typeface="+mn-cs"/>
              </a:rPr>
              <a:t>días para </a:t>
            </a:r>
            <a:r>
              <a:rPr lang="es-ES" dirty="0" smtClean="0">
                <a:latin typeface="+mn-lt"/>
                <a:cs typeface="+mn-cs"/>
              </a:rPr>
              <a:t>subsanar; la </a:t>
            </a:r>
            <a:r>
              <a:rPr lang="es-ES" dirty="0">
                <a:latin typeface="+mn-lt"/>
                <a:cs typeface="+mn-cs"/>
              </a:rPr>
              <a:t>cuenta de </a:t>
            </a:r>
            <a:r>
              <a:rPr lang="es-ES" dirty="0" smtClean="0">
                <a:latin typeface="+mn-lt"/>
                <a:cs typeface="+mn-cs"/>
              </a:rPr>
              <a:t>diez </a:t>
            </a:r>
            <a:r>
              <a:rPr lang="es-ES" dirty="0">
                <a:latin typeface="+mn-lt"/>
                <a:cs typeface="+mn-cs"/>
              </a:rPr>
              <a:t>días deberá ser a partir de la subsanación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228184" y="836712"/>
            <a:ext cx="266429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200" dirty="0">
                <a:solidFill>
                  <a:schemeClr val="tx1"/>
                </a:solidFill>
              </a:rPr>
              <a:t>Si el solicitante no resuelve en </a:t>
            </a:r>
            <a:r>
              <a:rPr lang="es-ES" sz="1200" dirty="0" smtClean="0">
                <a:solidFill>
                  <a:schemeClr val="tx1"/>
                </a:solidFill>
              </a:rPr>
              <a:t>cinco </a:t>
            </a:r>
            <a:r>
              <a:rPr lang="es-ES" sz="1200" dirty="0">
                <a:solidFill>
                  <a:schemeClr val="tx1"/>
                </a:solidFill>
              </a:rPr>
              <a:t>días los datos que se le piden, </a:t>
            </a:r>
            <a:r>
              <a:rPr lang="es-ES" sz="1200" dirty="0" smtClean="0">
                <a:solidFill>
                  <a:schemeClr val="tx1"/>
                </a:solidFill>
              </a:rPr>
              <a:t>deberá de </a:t>
            </a:r>
            <a:r>
              <a:rPr lang="es-ES" sz="1200" dirty="0">
                <a:solidFill>
                  <a:schemeClr val="tx1"/>
                </a:solidFill>
              </a:rPr>
              <a:t>hacer </a:t>
            </a:r>
            <a:r>
              <a:rPr lang="es-ES" sz="1200" dirty="0" smtClean="0">
                <a:solidFill>
                  <a:schemeClr val="tx1"/>
                </a:solidFill>
              </a:rPr>
              <a:t>de nuevo el </a:t>
            </a:r>
            <a:r>
              <a:rPr lang="es-ES" sz="1200" dirty="0">
                <a:solidFill>
                  <a:schemeClr val="tx1"/>
                </a:solidFill>
              </a:rPr>
              <a:t>trámite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484438" y="2565400"/>
            <a:ext cx="3455987" cy="14763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Si la solicitud resulta  de competencia de otra entidad pública, se le deberá dar colaboración para asistir al lugar pertinente.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484438" y="4149725"/>
            <a:ext cx="3455987" cy="20304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>
                <a:latin typeface="+mn-lt"/>
                <a:cs typeface="+mn-cs"/>
              </a:rPr>
              <a:t>Si la solicitud es sobre sociedades de economía mixta, entes privados naturales o jurídicos, deberá tramitarse ante el ente público al que corresponde su vigilancia o con el que se vinculen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5300663"/>
            <a:ext cx="1944688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1863" y="1700213"/>
            <a:ext cx="3132137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4 CuadroTexto"/>
          <p:cNvSpPr txBox="1">
            <a:spLocks noChangeArrowheads="1"/>
          </p:cNvSpPr>
          <p:nvPr/>
        </p:nvSpPr>
        <p:spPr bwMode="auto">
          <a:xfrm>
            <a:off x="4859338" y="6308725"/>
            <a:ext cx="4033837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SV" dirty="0">
                <a:latin typeface="Georgia" pitchFamily="18" charset="0"/>
              </a:rPr>
              <a:t>Título VII, </a:t>
            </a:r>
            <a:r>
              <a:rPr lang="es-SV" dirty="0" smtClean="0">
                <a:latin typeface="Georgia" pitchFamily="18" charset="0"/>
              </a:rPr>
              <a:t>Art</a:t>
            </a:r>
            <a:r>
              <a:rPr lang="es-SV" dirty="0">
                <a:latin typeface="Georgia" pitchFamily="18" charset="0"/>
              </a:rPr>
              <a:t>. 66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Autofit/>
          </a:bodyPr>
          <a:lstStyle/>
          <a:p>
            <a:pPr algn="ctr"/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Instituto de Acceso a la Información Pública</a:t>
            </a:r>
            <a:endParaRPr lang="es-SV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3429000"/>
            <a:ext cx="2663825" cy="2663825"/>
          </a:xfrm>
        </p:spPr>
        <p:txBody>
          <a:bodyPr>
            <a:noAutofit/>
          </a:bodyPr>
          <a:lstStyle/>
          <a:p>
            <a:pPr marL="90488" indent="1905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s-SV" sz="1800" dirty="0" smtClean="0"/>
              <a:t>Institución de derecho público, con:</a:t>
            </a:r>
          </a:p>
          <a:p>
            <a:pPr marL="90488" indent="1905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es-SV" sz="1800" dirty="0" smtClean="0"/>
          </a:p>
          <a:p>
            <a:pPr marL="360363" indent="-250825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s-SV" sz="1800" dirty="0" smtClean="0"/>
              <a:t>Personalidad jurídica</a:t>
            </a:r>
            <a:r>
              <a:rPr lang="es-SV" sz="1800" dirty="0"/>
              <a:t> </a:t>
            </a:r>
            <a:r>
              <a:rPr lang="es-SV" sz="1800" dirty="0" smtClean="0"/>
              <a:t>y patrimonio propio</a:t>
            </a:r>
          </a:p>
          <a:p>
            <a:pPr marL="360363" indent="-250825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s-SV" sz="1800" dirty="0" smtClean="0"/>
              <a:t>Autonomía administrativa y financiera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268413"/>
            <a:ext cx="2595563" cy="1944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4 CuadroTexto"/>
          <p:cNvSpPr txBox="1"/>
          <p:nvPr/>
        </p:nvSpPr>
        <p:spPr>
          <a:xfrm>
            <a:off x="3059832" y="1844824"/>
            <a:ext cx="5760640" cy="4801314"/>
          </a:xfrm>
          <a:prstGeom prst="rect">
            <a:avLst/>
          </a:prstGeom>
          <a:noFill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Velar por la correcta interpretación y aplicación de la LAIP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Garantizar el derecho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Promover la cultura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Resolver casos de apelación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Resolver procedimientos y sanciones administrativas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Dictar medidas cautelares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Resolver controversias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Proporcionar apoyo técnico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Elaborar formularios de solicitudes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Establecer lineamientos de archivos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Elaborar guías de procedimientos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Evaluar desempeño de entes obligados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Cursos de capacitación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Elaborar y publicar estudios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Asesorar y cooperar con entes obligados</a:t>
            </a:r>
          </a:p>
          <a:p>
            <a:pPr marL="179388" indent="-17938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SV" sz="1700" b="1" dirty="0">
                <a:solidFill>
                  <a:schemeClr val="tx1"/>
                </a:solidFill>
              </a:rPr>
              <a:t>Elaborar su reglamento interno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059832" y="1268760"/>
            <a:ext cx="5727010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dirty="0">
                <a:solidFill>
                  <a:schemeClr val="tx1"/>
                </a:solidFill>
              </a:rPr>
              <a:t>Atribuciones</a:t>
            </a:r>
          </a:p>
        </p:txBody>
      </p:sp>
      <p:sp>
        <p:nvSpPr>
          <p:cNvPr id="7" name="7 CuadroTexto"/>
          <p:cNvSpPr txBox="1">
            <a:spLocks noChangeArrowheads="1"/>
          </p:cNvSpPr>
          <p:nvPr/>
        </p:nvSpPr>
        <p:spPr bwMode="auto">
          <a:xfrm>
            <a:off x="107950" y="6308725"/>
            <a:ext cx="2879725" cy="369888"/>
          </a:xfrm>
          <a:prstGeom prst="rect">
            <a:avLst/>
          </a:prstGeom>
          <a:solidFill>
            <a:srgbClr val="FFEEB7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SV" dirty="0">
                <a:latin typeface="Georgia" pitchFamily="18" charset="0"/>
              </a:rPr>
              <a:t>Título VI, artículos 51 y 58</a:t>
            </a:r>
          </a:p>
        </p:txBody>
      </p:sp>
      <p:pic>
        <p:nvPicPr>
          <p:cNvPr id="8" name="7 Imagen" descr="FondoDiapositiva.jpg"/>
          <p:cNvPicPr>
            <a:picLocks noChangeAspect="1"/>
          </p:cNvPicPr>
          <p:nvPr/>
        </p:nvPicPr>
        <p:blipFill>
          <a:blip r:embed="rId4" cstate="print"/>
          <a:srcRect t="61320" b="31388"/>
          <a:stretch>
            <a:fillRect/>
          </a:stretch>
        </p:blipFill>
        <p:spPr>
          <a:xfrm>
            <a:off x="0" y="1000108"/>
            <a:ext cx="9144000" cy="214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785794"/>
          </a:xfrm>
        </p:spPr>
        <p:txBody>
          <a:bodyPr>
            <a:normAutofit/>
          </a:bodyPr>
          <a:lstStyle/>
          <a:p>
            <a:pPr algn="ctr"/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Infracciones y Sanciones</a:t>
            </a:r>
            <a:endParaRPr lang="es-SV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3" name="2 Diagrama"/>
          <p:cNvGraphicFramePr/>
          <p:nvPr/>
        </p:nvGraphicFramePr>
        <p:xfrm>
          <a:off x="428596" y="1214422"/>
          <a:ext cx="820891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4 CuadroTexto"/>
          <p:cNvSpPr txBox="1">
            <a:spLocks noChangeArrowheads="1"/>
          </p:cNvSpPr>
          <p:nvPr/>
        </p:nvSpPr>
        <p:spPr bwMode="auto">
          <a:xfrm>
            <a:off x="468313" y="5500702"/>
            <a:ext cx="2159000" cy="646331"/>
          </a:xfrm>
          <a:prstGeom prst="rect">
            <a:avLst/>
          </a:prstGeom>
          <a:solidFill>
            <a:srgbClr val="FC887C"/>
          </a:solidFill>
          <a:ln>
            <a:noFill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s-SV" sz="1200" b="1" dirty="0">
                <a:solidFill>
                  <a:schemeClr val="tx1"/>
                </a:solidFill>
                <a:latin typeface="Century Gothic" pitchFamily="34" charset="0"/>
              </a:rPr>
              <a:t>20 a 40 salarios mínimos</a:t>
            </a:r>
          </a:p>
          <a:p>
            <a:pPr algn="ctr"/>
            <a:r>
              <a:rPr lang="es-SV" sz="1200" b="1" dirty="0">
                <a:solidFill>
                  <a:schemeClr val="tx1"/>
                </a:solidFill>
                <a:latin typeface="Century Gothic" pitchFamily="34" charset="0"/>
              </a:rPr>
              <a:t>Desde: $4,482.00</a:t>
            </a:r>
          </a:p>
          <a:p>
            <a:pPr algn="ctr"/>
            <a:r>
              <a:rPr lang="es-SV" sz="1200" b="1" dirty="0">
                <a:solidFill>
                  <a:schemeClr val="tx1"/>
                </a:solidFill>
                <a:latin typeface="Century Gothic" pitchFamily="34" charset="0"/>
              </a:rPr>
              <a:t>Hasta: $8,964.00</a:t>
            </a:r>
          </a:p>
        </p:txBody>
      </p:sp>
      <p:sp>
        <p:nvSpPr>
          <p:cNvPr id="5" name="5 CuadroTexto"/>
          <p:cNvSpPr txBox="1">
            <a:spLocks noChangeArrowheads="1"/>
          </p:cNvSpPr>
          <p:nvPr/>
        </p:nvSpPr>
        <p:spPr bwMode="auto">
          <a:xfrm>
            <a:off x="3348038" y="5500702"/>
            <a:ext cx="2160587" cy="646331"/>
          </a:xfrm>
          <a:prstGeom prst="rect">
            <a:avLst/>
          </a:prstGeom>
          <a:solidFill>
            <a:srgbClr val="FFE48F"/>
          </a:solidFill>
          <a:ln>
            <a:noFill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s-SV" sz="1200" b="1" dirty="0">
                <a:solidFill>
                  <a:schemeClr val="tx1"/>
                </a:solidFill>
                <a:latin typeface="Century Gothic" pitchFamily="34" charset="0"/>
              </a:rPr>
              <a:t>10 a 18 salarios mínimos</a:t>
            </a:r>
          </a:p>
          <a:p>
            <a:pPr algn="ctr"/>
            <a:r>
              <a:rPr lang="es-SV" sz="1200" b="1" dirty="0">
                <a:solidFill>
                  <a:schemeClr val="tx1"/>
                </a:solidFill>
                <a:latin typeface="Century Gothic" pitchFamily="34" charset="0"/>
              </a:rPr>
              <a:t>Desde: $2,241.00</a:t>
            </a:r>
          </a:p>
          <a:p>
            <a:pPr algn="ctr"/>
            <a:r>
              <a:rPr lang="es-SV" sz="1200" b="1" dirty="0">
                <a:solidFill>
                  <a:schemeClr val="tx1"/>
                </a:solidFill>
                <a:latin typeface="Century Gothic" pitchFamily="34" charset="0"/>
              </a:rPr>
              <a:t>Hasta: $4,033.80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156325" y="5500702"/>
            <a:ext cx="216058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b="1" dirty="0">
                <a:solidFill>
                  <a:schemeClr val="tx1"/>
                </a:solidFill>
                <a:latin typeface="Century Gothic" pitchFamily="34" charset="0"/>
              </a:rPr>
              <a:t>De 1 a 8 salarios mínimos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b="1" dirty="0">
                <a:solidFill>
                  <a:schemeClr val="tx1"/>
                </a:solidFill>
                <a:latin typeface="Century Gothic" pitchFamily="34" charset="0"/>
              </a:rPr>
              <a:t>Desde: $224.10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1200" b="1" dirty="0">
                <a:solidFill>
                  <a:schemeClr val="tx1"/>
                </a:solidFill>
                <a:latin typeface="Century Gothic" pitchFamily="34" charset="0"/>
              </a:rPr>
              <a:t>Hasta: $1,792.80</a:t>
            </a:r>
          </a:p>
        </p:txBody>
      </p:sp>
      <p:sp>
        <p:nvSpPr>
          <p:cNvPr id="7" name="7 CuadroTexto"/>
          <p:cNvSpPr txBox="1">
            <a:spLocks noChangeArrowheads="1"/>
          </p:cNvSpPr>
          <p:nvPr/>
        </p:nvSpPr>
        <p:spPr bwMode="auto">
          <a:xfrm>
            <a:off x="6286500" y="6319597"/>
            <a:ext cx="2749550" cy="353943"/>
          </a:xfrm>
          <a:prstGeom prst="rect">
            <a:avLst/>
          </a:prstGeom>
          <a:solidFill>
            <a:srgbClr val="FFFF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SV" sz="17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Título VIII, </a:t>
            </a:r>
            <a:r>
              <a:rPr lang="es-SV" sz="17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Art</a:t>
            </a:r>
            <a:r>
              <a:rPr lang="es-SV" sz="17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. 76 al </a:t>
            </a:r>
            <a:r>
              <a:rPr lang="es-SV" sz="1700" dirty="0">
                <a:latin typeface="Georgia" pitchFamily="18" charset="0"/>
              </a:rPr>
              <a:t>77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42844" y="6416699"/>
            <a:ext cx="529325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dirty="0">
                <a:latin typeface="+mn-lt"/>
                <a:cs typeface="+mn-cs"/>
              </a:rPr>
              <a:t>Salario mínimo sector Comercio y Servicio</a:t>
            </a:r>
          </a:p>
        </p:txBody>
      </p:sp>
      <p:pic>
        <p:nvPicPr>
          <p:cNvPr id="9" name="8 Imagen" descr="FondoDiapositiva.jpg"/>
          <p:cNvPicPr>
            <a:picLocks noChangeAspect="1"/>
          </p:cNvPicPr>
          <p:nvPr/>
        </p:nvPicPr>
        <p:blipFill>
          <a:blip r:embed="rId7" cstate="print"/>
          <a:srcRect t="61320" b="31388"/>
          <a:stretch>
            <a:fillRect/>
          </a:stretch>
        </p:blipFill>
        <p:spPr>
          <a:xfrm>
            <a:off x="0" y="857232"/>
            <a:ext cx="9144000" cy="2143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7242" y="285728"/>
            <a:ext cx="8229600" cy="1199056"/>
          </a:xfrm>
        </p:spPr>
        <p:txBody>
          <a:bodyPr>
            <a:normAutofit fontScale="90000"/>
          </a:bodyPr>
          <a:lstStyle/>
          <a:p>
            <a:pPr algn="ctr"/>
            <a:r>
              <a:rPr lang="es-SV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Derecho de Acceso a la Información Pública</a:t>
            </a:r>
            <a:endParaRPr lang="es-SV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1259632" y="1571612"/>
          <a:ext cx="709858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/>
        </p:nvGraphicFramePr>
        <p:xfrm>
          <a:off x="214282" y="1357298"/>
          <a:ext cx="8572560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00034" y="554974"/>
            <a:ext cx="8229600" cy="785794"/>
          </a:xfrm>
        </p:spPr>
        <p:txBody>
          <a:bodyPr>
            <a:normAutofit/>
          </a:bodyPr>
          <a:lstStyle/>
          <a:p>
            <a:pPr lvl="0" algn="ctr">
              <a:lnSpc>
                <a:spcPct val="90000"/>
              </a:lnSpc>
            </a:pPr>
            <a:r>
              <a:rPr lang="es-SV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Fines de la </a:t>
            </a:r>
            <a:r>
              <a:rPr lang="es-SV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LAIP</a:t>
            </a:r>
            <a:endParaRPr lang="es-SV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7242" y="285728"/>
            <a:ext cx="8015286" cy="785794"/>
          </a:xfrm>
        </p:spPr>
        <p:txBody>
          <a:bodyPr>
            <a:normAutofit/>
          </a:bodyPr>
          <a:lstStyle/>
          <a:p>
            <a:pPr algn="ctr"/>
            <a:r>
              <a:rPr lang="es-SV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Sujetos obligados</a:t>
            </a:r>
            <a:endParaRPr lang="es-SV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28596" y="1892320"/>
          <a:ext cx="8229600" cy="303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Proceso alternativo"/>
          <p:cNvSpPr/>
          <p:nvPr/>
        </p:nvSpPr>
        <p:spPr>
          <a:xfrm>
            <a:off x="471459" y="5143520"/>
            <a:ext cx="8143875" cy="1143000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dirty="0">
                <a:solidFill>
                  <a:schemeClr val="tx1"/>
                </a:solidFill>
              </a:rPr>
              <a:t>Se incluye dentro de los recursos públicos aquellos fondos provenientes de Convenios o Tratados que celebre el Estado con otros Estados o con Organismos Internacionales, </a:t>
            </a:r>
            <a:r>
              <a:rPr lang="es-SV" i="1" dirty="0">
                <a:solidFill>
                  <a:schemeClr val="tx1"/>
                </a:solidFill>
              </a:rPr>
              <a:t>a menos que </a:t>
            </a:r>
            <a:r>
              <a:rPr lang="es-SV" dirty="0">
                <a:solidFill>
                  <a:schemeClr val="tx1"/>
                </a:solidFill>
              </a:rPr>
              <a:t>el Convenio o Tratado determine otro régimen de  acceso a la información.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Tipos de Información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84784"/>
            <a:ext cx="8286808" cy="42302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SV" sz="2200" dirty="0" smtClean="0"/>
              <a:t>INFORMACIÓN PÚBLICA: es aquella en poder de los entes obligados contenida en documentos, archivos, datos, bases de datos, comunicaciones y todo tipo de registros que documenten el ejercicio de sus facultades o actividades, que consten en cualquier medio, ya sea impreso, óptico o electrónico, independientemente de su fuente, fecha de elaboración, y que no sea confidencial. Dicha información podrá haber sido generada, obtenida, transformada o conservada por éstos a cualquier título. </a:t>
            </a:r>
          </a:p>
          <a:p>
            <a:pPr>
              <a:buNone/>
            </a:pPr>
            <a:endParaRPr lang="es-SV" sz="2200" dirty="0" smtClean="0"/>
          </a:p>
          <a:p>
            <a:pPr>
              <a:buNone/>
            </a:pPr>
            <a:r>
              <a:rPr lang="es-SV" sz="2200" dirty="0" smtClean="0"/>
              <a:t>INFORMACIÓN OFICIOSA: es aquella información pública que los entes obligados deberán difundir al público en virtud de esta ley sin necesidad de solicitud directa. Art. 10 y siguientes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Tipos de Información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84784"/>
            <a:ext cx="8286808" cy="5112568"/>
          </a:xfrm>
        </p:spPr>
        <p:txBody>
          <a:bodyPr>
            <a:noAutofit/>
          </a:bodyPr>
          <a:lstStyle/>
          <a:p>
            <a:pPr>
              <a:buNone/>
            </a:pPr>
            <a:endParaRPr lang="es-SV" sz="2400" dirty="0" smtClean="0"/>
          </a:p>
          <a:p>
            <a:pPr>
              <a:buNone/>
            </a:pPr>
            <a:r>
              <a:rPr lang="es-SV" sz="2400" dirty="0" smtClean="0"/>
              <a:t> INFORMACIÓN RESERVADA: es aquella información pública cuyo acceso se restringe de manera expresa de conformidad con esta ley, en razón de un interés general durante un periodo determinado y por causas justificadas. Art. 19 y siguientes </a:t>
            </a:r>
          </a:p>
          <a:p>
            <a:pPr>
              <a:buNone/>
            </a:pPr>
            <a:endParaRPr lang="es-SV" sz="2400" dirty="0" smtClean="0"/>
          </a:p>
          <a:p>
            <a:pPr>
              <a:buNone/>
            </a:pPr>
            <a:r>
              <a:rPr lang="es-SV" sz="2400" dirty="0" smtClean="0"/>
              <a:t> INFORMACIÓN CONFIDENCIAL: es aquella información privada en poder del Estado cuyo acceso público se prohíbe por mandato constitucional o legal en razón de un interés personal jurídicamente protegido. Art. 24 y siguientes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Tipos de Información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71472" y="71414"/>
            <a:ext cx="8015286" cy="785794"/>
          </a:xfrm>
        </p:spPr>
        <p:txBody>
          <a:bodyPr>
            <a:normAutofit/>
          </a:bodyPr>
          <a:lstStyle/>
          <a:p>
            <a:pPr algn="ctr"/>
            <a:r>
              <a:rPr lang="es-SV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Datos personales</a:t>
            </a:r>
            <a:endParaRPr lang="es-SV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8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96753"/>
          <a:ext cx="8229600" cy="5377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3966" cy="1080120"/>
          </a:xfrm>
        </p:spPr>
        <p:txBody>
          <a:bodyPr>
            <a:noAutofit/>
          </a:bodyPr>
          <a:lstStyle/>
          <a:p>
            <a:r>
              <a:rPr lang="es-SV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OÍR o Unidades de Acceso a la Información Pública</a:t>
            </a:r>
            <a:endParaRPr lang="es-SV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84784"/>
            <a:ext cx="2333625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Flecha derecha"/>
          <p:cNvSpPr/>
          <p:nvPr/>
        </p:nvSpPr>
        <p:spPr>
          <a:xfrm>
            <a:off x="3059113" y="2060848"/>
            <a:ext cx="504825" cy="50482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5" name="4 CuadroTexto"/>
          <p:cNvSpPr txBox="1"/>
          <p:nvPr/>
        </p:nvSpPr>
        <p:spPr>
          <a:xfrm>
            <a:off x="3779912" y="1772816"/>
            <a:ext cx="4968552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2000" dirty="0">
                <a:solidFill>
                  <a:schemeClr val="tx1"/>
                </a:solidFill>
              </a:rPr>
              <a:t>Creadas y organizadas según la naturaleza de la entidad pública para el manejo de las solicitudes de información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467544" y="3860279"/>
            <a:ext cx="504825" cy="50482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7" name="6 CuadroTexto"/>
          <p:cNvSpPr txBox="1"/>
          <p:nvPr/>
        </p:nvSpPr>
        <p:spPr>
          <a:xfrm>
            <a:off x="1187624" y="3729226"/>
            <a:ext cx="7560840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2000" dirty="0">
                <a:solidFill>
                  <a:schemeClr val="tx1"/>
                </a:solidFill>
              </a:rPr>
              <a:t>Se podrán establecer unidades auxiliares en razón de la estructura organizacional</a:t>
            </a:r>
          </a:p>
        </p:txBody>
      </p:sp>
      <p:sp>
        <p:nvSpPr>
          <p:cNvPr id="8" name="7 Flecha derecha"/>
          <p:cNvSpPr/>
          <p:nvPr/>
        </p:nvSpPr>
        <p:spPr>
          <a:xfrm>
            <a:off x="468313" y="5157192"/>
            <a:ext cx="503237" cy="504825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SV"/>
          </a:p>
        </p:txBody>
      </p:sp>
      <p:sp>
        <p:nvSpPr>
          <p:cNvPr id="9" name="8 CuadroTexto"/>
          <p:cNvSpPr txBox="1"/>
          <p:nvPr/>
        </p:nvSpPr>
        <p:spPr>
          <a:xfrm>
            <a:off x="1115616" y="4769857"/>
            <a:ext cx="7632848" cy="1323439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SV" sz="2000" dirty="0">
                <a:solidFill>
                  <a:schemeClr val="tx1"/>
                </a:solidFill>
              </a:rPr>
              <a:t>MUNICIPALIDADES:  con presupuesto &lt;$2 millones tendrán unidades </a:t>
            </a:r>
            <a:r>
              <a:rPr lang="es-SV" sz="2000" dirty="0" smtClean="0">
                <a:solidFill>
                  <a:schemeClr val="tx1"/>
                </a:solidFill>
              </a:rPr>
              <a:t>unipersonales integradas por el Oficial de Información, cuya designación podrá recaer en </a:t>
            </a:r>
            <a:r>
              <a:rPr lang="es-SV" sz="2000" dirty="0">
                <a:solidFill>
                  <a:schemeClr val="tx1"/>
                </a:solidFill>
              </a:rPr>
              <a:t>el Secretario Municipal o un miembro del Concejo.</a:t>
            </a:r>
          </a:p>
        </p:txBody>
      </p:sp>
      <p:sp>
        <p:nvSpPr>
          <p:cNvPr id="12" name="14 CuadroTexto"/>
          <p:cNvSpPr txBox="1">
            <a:spLocks noChangeArrowheads="1"/>
          </p:cNvSpPr>
          <p:nvPr/>
        </p:nvSpPr>
        <p:spPr bwMode="auto">
          <a:xfrm>
            <a:off x="4643438" y="6273823"/>
            <a:ext cx="4032250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SV" dirty="0">
                <a:latin typeface="Georgia" pitchFamily="18" charset="0"/>
              </a:rPr>
              <a:t>Título VI, Capítulo I, </a:t>
            </a:r>
            <a:r>
              <a:rPr lang="es-SV" dirty="0" smtClean="0">
                <a:latin typeface="Georgia" pitchFamily="18" charset="0"/>
              </a:rPr>
              <a:t>Art</a:t>
            </a:r>
            <a:r>
              <a:rPr lang="es-SV" dirty="0">
                <a:latin typeface="Georgia" pitchFamily="18" charset="0"/>
              </a:rPr>
              <a:t>. 48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556</TotalTime>
  <Words>1265</Words>
  <Application>Microsoft Office PowerPoint</Application>
  <PresentationFormat>Presentación en pantalla (4:3)</PresentationFormat>
  <Paragraphs>164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Fundición</vt:lpstr>
      <vt:lpstr>Ley de Acceso a la Información Pública</vt:lpstr>
      <vt:lpstr>Derecho de Acceso a la Información Pública</vt:lpstr>
      <vt:lpstr>Fines de la LAIP</vt:lpstr>
      <vt:lpstr>Sujetos obligados</vt:lpstr>
      <vt:lpstr>Tipos de Información</vt:lpstr>
      <vt:lpstr>Tipos de Información</vt:lpstr>
      <vt:lpstr>Tipos de Información</vt:lpstr>
      <vt:lpstr>Datos personales</vt:lpstr>
      <vt:lpstr>OÍR o Unidades de Acceso a la Información Pública</vt:lpstr>
      <vt:lpstr>Oficial de Información</vt:lpstr>
      <vt:lpstr>Archivos</vt:lpstr>
      <vt:lpstr>Procedimiento de solicitud</vt:lpstr>
      <vt:lpstr>Instituto de Acceso a la Información Pública</vt:lpstr>
      <vt:lpstr>Infracciones y Sanciones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lcruz</dc:creator>
  <cp:lastModifiedBy>victor.ramos</cp:lastModifiedBy>
  <cp:revision>66</cp:revision>
  <dcterms:created xsi:type="dcterms:W3CDTF">2011-07-07T14:19:08Z</dcterms:created>
  <dcterms:modified xsi:type="dcterms:W3CDTF">2015-02-09T21:27:26Z</dcterms:modified>
</cp:coreProperties>
</file>