
<file path=[Content_Types].xml><?xml version="1.0" encoding="utf-8"?>
<Types xmlns="http://schemas.openxmlformats.org/package/2006/content-types">
  <Override PartName="/ppt/slides/slide29.xml" ContentType="application/vnd.openxmlformats-officedocument.presentationml.slide+xml"/>
  <Override PartName="/ppt/diagrams/data17.xml" ContentType="application/vnd.openxmlformats-officedocument.drawingml.diagramData+xml"/>
  <Override PartName="/ppt/diagrams/colors22.xml" ContentType="application/vnd.openxmlformats-officedocument.drawingml.diagramColor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ata20.xml" ContentType="application/vnd.openxmlformats-officedocument.drawingml.diagramData+xml"/>
  <Override PartName="/ppt/diagrams/drawing18.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quickStyle24.xml" ContentType="application/vnd.openxmlformats-officedocument.drawingml.diagramStyl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diagrams/quickStyle20.xml" ContentType="application/vnd.openxmlformats-officedocument.drawingml.diagramStyle+xml"/>
  <Override PartName="/ppt/diagrams/layout24.xml" ContentType="application/vnd.openxmlformats-officedocument.drawingml.diagramLayout+xml"/>
  <Override PartName="/ppt/diagrams/drawing7.xml" ContentType="application/vnd.ms-office.drawingml.diagramDrawing+xml"/>
  <Override PartName="/ppt/diagrams/drawing21.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diagrams/layout20.xml" ContentType="application/vnd.openxmlformats-officedocument.drawingml.diagramLayout+xml"/>
  <Override PartName="/ppt/diagrams/colors23.xml" ContentType="application/vnd.openxmlformats-officedocument.drawingml.diagramColors+xml"/>
  <Override PartName="/ppt/diagrams/data25.xml" ContentType="application/vnd.openxmlformats-officedocument.drawingml.diagramData+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diagrams/data21.xml" ContentType="application/vnd.openxmlformats-officedocument.drawingml.diagramData+xml"/>
  <Override PartName="/ppt/diagrams/drawing19.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diagrams/quickStyle25.xml" ContentType="application/vnd.openxmlformats-officedocument.drawingml.diagramStyle+xml"/>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25.xml" ContentType="application/vnd.openxmlformats-officedocument.drawingml.diagramLayout+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11.xml" ContentType="application/vnd.ms-office.drawingml.diagramDrawing+xml"/>
  <Override PartName="/ppt/diagrams/drawing22.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24.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quickStyle22.xml" ContentType="application/vnd.openxmlformats-officedocument.drawingml.diagramStyle+xml"/>
  <Override PartName="/ppt/diagrams/drawing9.xml" ContentType="application/vnd.ms-office.drawingml.diagramDrawing+xml"/>
  <Override PartName="/ppt/diagrams/drawing23.xml" ContentType="application/vnd.ms-office.drawingml.diagramDrawing+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charts/chart1.xml" ContentType="application/vnd.openxmlformats-officedocument.drawingml.chart+xml"/>
  <Override PartName="/ppt/diagrams/layout22.xml" ContentType="application/vnd.openxmlformats-officedocument.drawingml.diagramLayout+xml"/>
  <Override PartName="/ppt/diagrams/colors25.xml" ContentType="application/vnd.openxmlformats-officedocument.drawingml.diagramColors+xml"/>
  <Override PartName="/ppt/diagrams/drawing5.xml" ContentType="application/vnd.ms-office.drawingml.diagramDrawing+xml"/>
  <Override PartName="/ppt/slides/slide28.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13.xml" ContentType="application/vnd.ms-office.drawingml.diagramDrawing+xml"/>
  <Override PartName="/ppt/diagrams/drawing24.xml" ContentType="application/vnd.ms-office.drawingml.diagramDrawing+xml"/>
  <Override PartName="/ppt/diagrams/layout23.xml" ContentType="application/vnd.openxmlformats-officedocument.drawingml.diagramLayout+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256" r:id="rId2"/>
    <p:sldId id="295" r:id="rId3"/>
    <p:sldId id="257" r:id="rId4"/>
    <p:sldId id="258" r:id="rId5"/>
    <p:sldId id="260" r:id="rId6"/>
    <p:sldId id="262" r:id="rId7"/>
    <p:sldId id="261" r:id="rId8"/>
    <p:sldId id="263" r:id="rId9"/>
    <p:sldId id="264" r:id="rId10"/>
    <p:sldId id="265" r:id="rId11"/>
    <p:sldId id="266" r:id="rId12"/>
    <p:sldId id="267" r:id="rId13"/>
    <p:sldId id="268" r:id="rId14"/>
    <p:sldId id="269" r:id="rId15"/>
    <p:sldId id="271"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Lst>
  <p:sldSz cx="9144000" cy="6858000" type="screen4x3"/>
  <p:notesSz cx="6797675" cy="9856788"/>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94" autoAdjust="0"/>
    <p:restoredTop sz="94660"/>
  </p:normalViewPr>
  <p:slideViewPr>
    <p:cSldViewPr>
      <p:cViewPr varScale="1">
        <p:scale>
          <a:sx n="68" d="100"/>
          <a:sy n="68" d="100"/>
        </p:scale>
        <p:origin x="-83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cob.villalta.GOBERNACION\Downloads\denunicias%2020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cob.villalta.GOBERNACION\Downloads\denunicias%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SV"/>
  <c:chart>
    <c:autoTitleDeleted val="1"/>
    <c:plotArea>
      <c:layout/>
      <c:barChart>
        <c:barDir val="col"/>
        <c:grouping val="clustered"/>
        <c:ser>
          <c:idx val="0"/>
          <c:order val="0"/>
          <c:dLbls>
            <c:txPr>
              <a:bodyPr/>
              <a:lstStyle/>
              <a:p>
                <a:pPr>
                  <a:defRPr sz="1000"/>
                </a:pPr>
                <a:endParaRPr lang="es-SV"/>
              </a:p>
            </c:txPr>
            <c:showVal val="1"/>
          </c:dLbls>
          <c:cat>
            <c:strRef>
              <c:f>FODES!$N$5:$N$9</c:f>
              <c:strCache>
                <c:ptCount val="5"/>
                <c:pt idx="0">
                  <c:v>Colon</c:v>
                </c:pt>
                <c:pt idx="1">
                  <c:v>San Juan Opico</c:v>
                </c:pt>
                <c:pt idx="2">
                  <c:v>Quezaltepeque</c:v>
                </c:pt>
                <c:pt idx="3">
                  <c:v>Ciudad Arce</c:v>
                </c:pt>
                <c:pt idx="4">
                  <c:v>Puerto de la Libertad</c:v>
                </c:pt>
              </c:strCache>
            </c:strRef>
          </c:cat>
          <c:val>
            <c:numRef>
              <c:f>FODES!$O$5:$O$9</c:f>
              <c:numCache>
                <c:formatCode>"$"* #,##0.00;[Red]\("$"* #,##0.00\)</c:formatCode>
                <c:ptCount val="5"/>
                <c:pt idx="0">
                  <c:v>3012072.68</c:v>
                </c:pt>
                <c:pt idx="1">
                  <c:v>2917129.66</c:v>
                </c:pt>
                <c:pt idx="2">
                  <c:v>2772659.9699999997</c:v>
                </c:pt>
                <c:pt idx="3">
                  <c:v>2744844.68</c:v>
                </c:pt>
                <c:pt idx="4">
                  <c:v>2441937.02</c:v>
                </c:pt>
              </c:numCache>
            </c:numRef>
          </c:val>
        </c:ser>
        <c:dLbls>
          <c:showVal val="1"/>
        </c:dLbls>
        <c:overlap val="-25"/>
        <c:axId val="137135616"/>
        <c:axId val="137500160"/>
      </c:barChart>
      <c:catAx>
        <c:axId val="137135616"/>
        <c:scaling>
          <c:orientation val="minMax"/>
        </c:scaling>
        <c:axPos val="b"/>
        <c:majorTickMark val="none"/>
        <c:tickLblPos val="nextTo"/>
        <c:txPr>
          <a:bodyPr/>
          <a:lstStyle/>
          <a:p>
            <a:pPr>
              <a:defRPr b="1"/>
            </a:pPr>
            <a:endParaRPr lang="es-SV"/>
          </a:p>
        </c:txPr>
        <c:crossAx val="137500160"/>
        <c:crosses val="autoZero"/>
        <c:auto val="1"/>
        <c:lblAlgn val="ctr"/>
        <c:lblOffset val="100"/>
      </c:catAx>
      <c:valAx>
        <c:axId val="137500160"/>
        <c:scaling>
          <c:orientation val="minMax"/>
        </c:scaling>
        <c:delete val="1"/>
        <c:axPos val="l"/>
        <c:numFmt formatCode="&quot;$&quot;* #,##0.00;[Red]\(&quot;$&quot;* #,##0.00\)" sourceLinked="1"/>
        <c:majorTickMark val="none"/>
        <c:tickLblPos val="nextTo"/>
        <c:crossAx val="137135616"/>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SV"/>
  <c:chart>
    <c:title>
      <c:tx>
        <c:rich>
          <a:bodyPr/>
          <a:lstStyle/>
          <a:p>
            <a:pPr>
              <a:defRPr/>
            </a:pPr>
            <a:r>
              <a:rPr lang="es-SV"/>
              <a:t>Porcentaje</a:t>
            </a:r>
            <a:r>
              <a:rPr lang="es-SV" baseline="0"/>
              <a:t> de Denuncia por Municio</a:t>
            </a:r>
            <a:endParaRPr lang="es-SV"/>
          </a:p>
        </c:rich>
      </c:tx>
    </c:title>
    <c:plotArea>
      <c:layout/>
      <c:pieChart>
        <c:varyColors val="1"/>
        <c:ser>
          <c:idx val="0"/>
          <c:order val="0"/>
          <c:dLbls>
            <c:showCatName val="1"/>
            <c:showPercent val="1"/>
          </c:dLbls>
          <c:cat>
            <c:strRef>
              <c:f>'Por Municipio'!$X$5:$X$18</c:f>
              <c:strCache>
                <c:ptCount val="14"/>
                <c:pt idx="0">
                  <c:v>Antiguo Cuscatlán</c:v>
                </c:pt>
                <c:pt idx="1">
                  <c:v>Colón</c:v>
                </c:pt>
                <c:pt idx="2">
                  <c:v>Chiltiupán</c:v>
                </c:pt>
                <c:pt idx="3">
                  <c:v>Comasagua</c:v>
                </c:pt>
                <c:pt idx="4">
                  <c:v>Ciudad Arce</c:v>
                </c:pt>
                <c:pt idx="5">
                  <c:v>San Matías</c:v>
                </c:pt>
                <c:pt idx="6">
                  <c:v>San Pablo Tacachico</c:v>
                </c:pt>
                <c:pt idx="7">
                  <c:v>Talnique </c:v>
                </c:pt>
                <c:pt idx="8">
                  <c:v>La Libertad</c:v>
                </c:pt>
                <c:pt idx="9">
                  <c:v>Nuevo Cuscatlán</c:v>
                </c:pt>
                <c:pt idx="10">
                  <c:v>Santa Tecla</c:v>
                </c:pt>
                <c:pt idx="11">
                  <c:v>San Juan Opico</c:v>
                </c:pt>
                <c:pt idx="12">
                  <c:v>Sacacoyo</c:v>
                </c:pt>
                <c:pt idx="13">
                  <c:v>Quezaltepeque</c:v>
                </c:pt>
              </c:strCache>
            </c:strRef>
          </c:cat>
          <c:val>
            <c:numRef>
              <c:f>'Por Municipio'!$Y$5:$Y$18</c:f>
              <c:numCache>
                <c:formatCode>General</c:formatCode>
                <c:ptCount val="14"/>
                <c:pt idx="0">
                  <c:v>8</c:v>
                </c:pt>
                <c:pt idx="1">
                  <c:v>6</c:v>
                </c:pt>
                <c:pt idx="2">
                  <c:v>3</c:v>
                </c:pt>
                <c:pt idx="3">
                  <c:v>2</c:v>
                </c:pt>
                <c:pt idx="4">
                  <c:v>3</c:v>
                </c:pt>
                <c:pt idx="5">
                  <c:v>2</c:v>
                </c:pt>
                <c:pt idx="6">
                  <c:v>3</c:v>
                </c:pt>
                <c:pt idx="7">
                  <c:v>1</c:v>
                </c:pt>
                <c:pt idx="8">
                  <c:v>7</c:v>
                </c:pt>
                <c:pt idx="9">
                  <c:v>2</c:v>
                </c:pt>
                <c:pt idx="10">
                  <c:v>14</c:v>
                </c:pt>
                <c:pt idx="11">
                  <c:v>14</c:v>
                </c:pt>
                <c:pt idx="12">
                  <c:v>1</c:v>
                </c:pt>
                <c:pt idx="13">
                  <c:v>5</c:v>
                </c:pt>
              </c:numCache>
            </c:numRef>
          </c:val>
        </c:ser>
        <c:dLbls>
          <c:showCatName val="1"/>
          <c:showPercent val="1"/>
        </c:dLbls>
        <c:firstSliceAng val="0"/>
      </c:pieChart>
    </c:plotArea>
    <c:plotVisOnly val="1"/>
    <c:dispBlanksAs val="zero"/>
  </c:chart>
  <c:externalData r:id="rId1"/>
</c:chartSpace>
</file>

<file path=ppt/diagrams/_rels/data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diagrams/_rels/data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diagrams/_rels/data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ata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71.jpeg"/></Relationships>
</file>

<file path=ppt/diagrams/_rels/drawing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image" Target="../media/image91.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image" Target="../media/image11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image" Target="../media/image151.png"/><Relationship Id="rId4" Type="http://schemas.openxmlformats.org/officeDocument/2006/relationships/image" Target="../media/image41.png"/></Relationships>
</file>

<file path=ppt/diagrams/_rels/drawing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DA7384-2EEA-4DDD-81DB-78DBB097AD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DBF3462D-B47E-49FB-9C5B-9CADBBC021BD}">
      <dgm:prSet/>
      <dgm:spPr/>
      <dgm:t>
        <a:bodyPr/>
        <a:lstStyle/>
        <a:p>
          <a:pPr rtl="0"/>
          <a:r>
            <a:rPr lang="es-ES_tradnl" dirty="0" smtClean="0"/>
            <a:t>Inscripción de participantes y animación artística</a:t>
          </a:r>
        </a:p>
      </dgm:t>
    </dgm:pt>
    <dgm:pt modelId="{C9EA1559-3705-42B2-A488-A0C5098AD478}" type="parTrans" cxnId="{9E59CD02-9926-45D4-B337-8C67FCF7D3B0}">
      <dgm:prSet/>
      <dgm:spPr/>
      <dgm:t>
        <a:bodyPr/>
        <a:lstStyle/>
        <a:p>
          <a:endParaRPr lang="es-SV"/>
        </a:p>
      </dgm:t>
    </dgm:pt>
    <dgm:pt modelId="{863DDD88-07F6-4575-9E0F-1AE6E734894F}" type="sibTrans" cxnId="{9E59CD02-9926-45D4-B337-8C67FCF7D3B0}">
      <dgm:prSet/>
      <dgm:spPr/>
      <dgm:t>
        <a:bodyPr/>
        <a:lstStyle/>
        <a:p>
          <a:endParaRPr lang="es-SV"/>
        </a:p>
      </dgm:t>
    </dgm:pt>
    <dgm:pt modelId="{B2BFF69F-03B4-44AA-9DF7-BBBED7DA9F85}">
      <dgm:prSet/>
      <dgm:spPr/>
      <dgm:t>
        <a:bodyPr/>
        <a:lstStyle/>
        <a:p>
          <a:pPr rtl="0"/>
          <a:r>
            <a:rPr lang="es-ES_tradnl" dirty="0" smtClean="0"/>
            <a:t>Apertura del Evento</a:t>
          </a:r>
          <a:endParaRPr lang="es-SV" dirty="0"/>
        </a:p>
      </dgm:t>
    </dgm:pt>
    <dgm:pt modelId="{88DAB308-FB31-4A6A-AE6A-BC87A94DF073}" type="parTrans" cxnId="{9336D1A1-93EB-4A38-9354-BA3C5491285C}">
      <dgm:prSet/>
      <dgm:spPr/>
      <dgm:t>
        <a:bodyPr/>
        <a:lstStyle/>
        <a:p>
          <a:endParaRPr lang="es-SV"/>
        </a:p>
      </dgm:t>
    </dgm:pt>
    <dgm:pt modelId="{C7597CC6-5785-40F5-BFF5-080488A12611}" type="sibTrans" cxnId="{9336D1A1-93EB-4A38-9354-BA3C5491285C}">
      <dgm:prSet/>
      <dgm:spPr/>
      <dgm:t>
        <a:bodyPr/>
        <a:lstStyle/>
        <a:p>
          <a:endParaRPr lang="es-SV"/>
        </a:p>
      </dgm:t>
    </dgm:pt>
    <dgm:pt modelId="{E8E3E5A9-8862-4968-B90F-03F0F5BF1FEE}">
      <dgm:prSet/>
      <dgm:spPr/>
      <dgm:t>
        <a:bodyPr/>
        <a:lstStyle/>
        <a:p>
          <a:pPr rtl="0"/>
          <a:r>
            <a:rPr lang="es-ES_tradnl" dirty="0" smtClean="0"/>
            <a:t>Canto del Himno Nacional</a:t>
          </a:r>
          <a:endParaRPr lang="es-SV" dirty="0"/>
        </a:p>
      </dgm:t>
    </dgm:pt>
    <dgm:pt modelId="{1EB53AF8-D9D3-45A7-84E5-222EFE1DD466}" type="parTrans" cxnId="{BDB5584F-1FCC-43ED-927B-D24DEC345394}">
      <dgm:prSet/>
      <dgm:spPr/>
      <dgm:t>
        <a:bodyPr/>
        <a:lstStyle/>
        <a:p>
          <a:endParaRPr lang="es-SV"/>
        </a:p>
      </dgm:t>
    </dgm:pt>
    <dgm:pt modelId="{00ED1145-4DF1-45E2-97F0-2263D386656D}" type="sibTrans" cxnId="{BDB5584F-1FCC-43ED-927B-D24DEC345394}">
      <dgm:prSet/>
      <dgm:spPr/>
      <dgm:t>
        <a:bodyPr/>
        <a:lstStyle/>
        <a:p>
          <a:endParaRPr lang="es-SV"/>
        </a:p>
      </dgm:t>
    </dgm:pt>
    <dgm:pt modelId="{405289CE-03CB-40F4-80B7-84D3E6367365}">
      <dgm:prSet/>
      <dgm:spPr/>
      <dgm:t>
        <a:bodyPr/>
        <a:lstStyle/>
        <a:p>
          <a:pPr rtl="0"/>
          <a:r>
            <a:rPr lang="es-ES_tradnl" dirty="0" smtClean="0"/>
            <a:t>Palabras de Bienvenida </a:t>
          </a:r>
          <a:endParaRPr lang="es-SV" dirty="0"/>
        </a:p>
      </dgm:t>
    </dgm:pt>
    <dgm:pt modelId="{8A33EC50-5DF0-4FB2-AAD4-B61B96CA0569}" type="parTrans" cxnId="{43DF5A76-D4D2-499A-AA6A-7C9870E554F9}">
      <dgm:prSet/>
      <dgm:spPr/>
      <dgm:t>
        <a:bodyPr/>
        <a:lstStyle/>
        <a:p>
          <a:endParaRPr lang="es-SV"/>
        </a:p>
      </dgm:t>
    </dgm:pt>
    <dgm:pt modelId="{0A1430B7-0B19-483E-B5DE-E2FABAD68D96}" type="sibTrans" cxnId="{43DF5A76-D4D2-499A-AA6A-7C9870E554F9}">
      <dgm:prSet/>
      <dgm:spPr/>
      <dgm:t>
        <a:bodyPr/>
        <a:lstStyle/>
        <a:p>
          <a:endParaRPr lang="es-SV"/>
        </a:p>
      </dgm:t>
    </dgm:pt>
    <dgm:pt modelId="{EBC6B254-16D3-46F5-A729-C81B83F9930A}">
      <dgm:prSet/>
      <dgm:spPr/>
      <dgm:t>
        <a:bodyPr/>
        <a:lstStyle/>
        <a:p>
          <a:pPr rtl="0"/>
          <a:r>
            <a:rPr lang="es-ES_tradnl" dirty="0" smtClean="0"/>
            <a:t>Viceministra de Gobernación (5 minutos) </a:t>
          </a:r>
          <a:endParaRPr lang="es-SV" dirty="0"/>
        </a:p>
      </dgm:t>
    </dgm:pt>
    <dgm:pt modelId="{7078804A-CF60-40E0-B4F5-CFE291DCF0D1}" type="parTrans" cxnId="{845FBB98-8667-413A-8AD7-9C49EB65F1D3}">
      <dgm:prSet/>
      <dgm:spPr/>
      <dgm:t>
        <a:bodyPr/>
        <a:lstStyle/>
        <a:p>
          <a:endParaRPr lang="es-SV"/>
        </a:p>
      </dgm:t>
    </dgm:pt>
    <dgm:pt modelId="{0DAEC6F7-060E-4C17-85A9-5C3B75D15EFD}" type="sibTrans" cxnId="{845FBB98-8667-413A-8AD7-9C49EB65F1D3}">
      <dgm:prSet/>
      <dgm:spPr/>
      <dgm:t>
        <a:bodyPr/>
        <a:lstStyle/>
        <a:p>
          <a:endParaRPr lang="es-SV"/>
        </a:p>
      </dgm:t>
    </dgm:pt>
    <dgm:pt modelId="{A1983F06-3790-48AE-9251-5E76E74C3246}">
      <dgm:prSet/>
      <dgm:spPr/>
      <dgm:t>
        <a:bodyPr/>
        <a:lstStyle/>
        <a:p>
          <a:pPr rtl="0"/>
          <a:r>
            <a:rPr lang="es-ES_tradnl" dirty="0" smtClean="0"/>
            <a:t>Presentación Rendición de Cuentas Ejercicio 2016</a:t>
          </a:r>
          <a:endParaRPr lang="es-SV" dirty="0"/>
        </a:p>
      </dgm:t>
    </dgm:pt>
    <dgm:pt modelId="{B96E3549-F49F-4CF7-BA6B-E2D29FD18C56}" type="parTrans" cxnId="{82916E39-341B-4929-8151-76A9F60AEE31}">
      <dgm:prSet/>
      <dgm:spPr/>
      <dgm:t>
        <a:bodyPr/>
        <a:lstStyle/>
        <a:p>
          <a:endParaRPr lang="es-SV"/>
        </a:p>
      </dgm:t>
    </dgm:pt>
    <dgm:pt modelId="{86F095EF-3F93-46E7-8797-783A8F4C9D8E}" type="sibTrans" cxnId="{82916E39-341B-4929-8151-76A9F60AEE31}">
      <dgm:prSet/>
      <dgm:spPr/>
      <dgm:t>
        <a:bodyPr/>
        <a:lstStyle/>
        <a:p>
          <a:endParaRPr lang="es-SV"/>
        </a:p>
      </dgm:t>
    </dgm:pt>
    <dgm:pt modelId="{2C921224-4129-4972-AB6C-FA177A4975B5}">
      <dgm:prSet/>
      <dgm:spPr/>
      <dgm:t>
        <a:bodyPr/>
        <a:lstStyle/>
        <a:p>
          <a:pPr rtl="0"/>
          <a:r>
            <a:rPr lang="es-ES_tradnl" dirty="0" smtClean="0"/>
            <a:t>Gobernadora Lorena Araujo (25 minutos)</a:t>
          </a:r>
          <a:endParaRPr lang="es-SV" dirty="0"/>
        </a:p>
      </dgm:t>
    </dgm:pt>
    <dgm:pt modelId="{674AF908-18A2-4043-9811-23FDC095422A}" type="parTrans" cxnId="{AC57D922-4BDF-4D9E-AFA8-F28DB5086E21}">
      <dgm:prSet/>
      <dgm:spPr/>
      <dgm:t>
        <a:bodyPr/>
        <a:lstStyle/>
        <a:p>
          <a:endParaRPr lang="es-SV"/>
        </a:p>
      </dgm:t>
    </dgm:pt>
    <dgm:pt modelId="{93143CA1-7690-4476-9F97-57D293F2298E}" type="sibTrans" cxnId="{AC57D922-4BDF-4D9E-AFA8-F28DB5086E21}">
      <dgm:prSet/>
      <dgm:spPr/>
      <dgm:t>
        <a:bodyPr/>
        <a:lstStyle/>
        <a:p>
          <a:endParaRPr lang="es-SV"/>
        </a:p>
      </dgm:t>
    </dgm:pt>
    <dgm:pt modelId="{EC23BA0C-8C88-477B-ADAD-CBD09489DA2D}">
      <dgm:prSet/>
      <dgm:spPr/>
      <dgm:t>
        <a:bodyPr/>
        <a:lstStyle/>
        <a:p>
          <a:pPr rtl="0"/>
          <a:r>
            <a:rPr lang="es-ES_tradnl" dirty="0" smtClean="0"/>
            <a:t>Palabras de Cierre </a:t>
          </a:r>
          <a:endParaRPr lang="es-SV" dirty="0"/>
        </a:p>
      </dgm:t>
    </dgm:pt>
    <dgm:pt modelId="{0BDF26BB-60F9-4F56-A6B3-4ABF725E814A}" type="parTrans" cxnId="{5EA5DABD-2960-4B19-B44B-67E0841590FA}">
      <dgm:prSet/>
      <dgm:spPr/>
      <dgm:t>
        <a:bodyPr/>
        <a:lstStyle/>
        <a:p>
          <a:endParaRPr lang="es-SV"/>
        </a:p>
      </dgm:t>
    </dgm:pt>
    <dgm:pt modelId="{1C574815-F022-48E6-84CA-A20A40C95F73}" type="sibTrans" cxnId="{5EA5DABD-2960-4B19-B44B-67E0841590FA}">
      <dgm:prSet/>
      <dgm:spPr/>
      <dgm:t>
        <a:bodyPr/>
        <a:lstStyle/>
        <a:p>
          <a:endParaRPr lang="es-SV"/>
        </a:p>
      </dgm:t>
    </dgm:pt>
    <dgm:pt modelId="{93A00FC8-8B4F-47B9-B4E2-4AC5AD3DCC03}">
      <dgm:prSet/>
      <dgm:spPr/>
      <dgm:t>
        <a:bodyPr/>
        <a:lstStyle/>
        <a:p>
          <a:pPr rtl="0"/>
          <a:r>
            <a:rPr lang="es-ES_tradnl" dirty="0" smtClean="0"/>
            <a:t>Diputado Calixto Mejía (10 minutos) </a:t>
          </a:r>
          <a:endParaRPr lang="es-SV" dirty="0"/>
        </a:p>
      </dgm:t>
    </dgm:pt>
    <dgm:pt modelId="{65115D22-6EC7-4CF0-B70F-58AF80355CA7}" type="parTrans" cxnId="{F092B1B5-B531-45AF-8A36-7A48E08187EB}">
      <dgm:prSet/>
      <dgm:spPr/>
      <dgm:t>
        <a:bodyPr/>
        <a:lstStyle/>
        <a:p>
          <a:endParaRPr lang="es-SV"/>
        </a:p>
      </dgm:t>
    </dgm:pt>
    <dgm:pt modelId="{33E6ED99-DA20-4B21-982E-AC724A98134F}" type="sibTrans" cxnId="{F092B1B5-B531-45AF-8A36-7A48E08187EB}">
      <dgm:prSet/>
      <dgm:spPr/>
      <dgm:t>
        <a:bodyPr/>
        <a:lstStyle/>
        <a:p>
          <a:endParaRPr lang="es-SV"/>
        </a:p>
      </dgm:t>
    </dgm:pt>
    <dgm:pt modelId="{EB37B782-0371-4AB3-9750-9832199EE66F}">
      <dgm:prSet/>
      <dgm:spPr/>
      <dgm:t>
        <a:bodyPr/>
        <a:lstStyle/>
        <a:p>
          <a:pPr rtl="0"/>
          <a:endParaRPr lang="es-SV" dirty="0"/>
        </a:p>
      </dgm:t>
    </dgm:pt>
    <dgm:pt modelId="{46B702F0-A68E-46C9-8E72-C29E1A942A61}" type="parTrans" cxnId="{45DB2D70-CA1E-4386-A5AF-AD79B2728C62}">
      <dgm:prSet/>
      <dgm:spPr/>
      <dgm:t>
        <a:bodyPr/>
        <a:lstStyle/>
        <a:p>
          <a:endParaRPr lang="es-SV"/>
        </a:p>
      </dgm:t>
    </dgm:pt>
    <dgm:pt modelId="{EC46ADE7-7575-4857-96BA-2D51ED791864}" type="sibTrans" cxnId="{45DB2D70-CA1E-4386-A5AF-AD79B2728C62}">
      <dgm:prSet/>
      <dgm:spPr/>
      <dgm:t>
        <a:bodyPr/>
        <a:lstStyle/>
        <a:p>
          <a:endParaRPr lang="es-SV"/>
        </a:p>
      </dgm:t>
    </dgm:pt>
    <dgm:pt modelId="{08199815-8658-4106-A24E-CF22D719C07D}">
      <dgm:prSet/>
      <dgm:spPr/>
      <dgm:t>
        <a:bodyPr/>
        <a:lstStyle/>
        <a:p>
          <a:pPr rtl="0"/>
          <a:r>
            <a:rPr lang="es-ES_tradnl" dirty="0" smtClean="0"/>
            <a:t>9:00 a 9:35</a:t>
          </a:r>
        </a:p>
      </dgm:t>
    </dgm:pt>
    <dgm:pt modelId="{49900E40-6127-475F-A9BB-3D6D5BF98961}" type="parTrans" cxnId="{DF64F643-E5AB-45F9-86F1-4371DB4E62D2}">
      <dgm:prSet/>
      <dgm:spPr/>
      <dgm:t>
        <a:bodyPr/>
        <a:lstStyle/>
        <a:p>
          <a:endParaRPr lang="es-SV"/>
        </a:p>
      </dgm:t>
    </dgm:pt>
    <dgm:pt modelId="{9BDBE89E-1EF4-4025-AFC5-438A7D6F5DB2}" type="sibTrans" cxnId="{DF64F643-E5AB-45F9-86F1-4371DB4E62D2}">
      <dgm:prSet/>
      <dgm:spPr/>
      <dgm:t>
        <a:bodyPr/>
        <a:lstStyle/>
        <a:p>
          <a:endParaRPr lang="es-SV"/>
        </a:p>
      </dgm:t>
    </dgm:pt>
    <dgm:pt modelId="{BA1E4FEC-653F-4D8D-8C89-602694975EF1}">
      <dgm:prSet/>
      <dgm:spPr/>
      <dgm:t>
        <a:bodyPr/>
        <a:lstStyle/>
        <a:p>
          <a:pPr rtl="0"/>
          <a:r>
            <a:rPr lang="es-ES_tradnl" dirty="0" smtClean="0"/>
            <a:t>Video de Obras 2015 -2016</a:t>
          </a:r>
          <a:endParaRPr lang="es-SV" dirty="0"/>
        </a:p>
      </dgm:t>
    </dgm:pt>
    <dgm:pt modelId="{7487730E-AFFB-4D48-BF01-26F66D16E8C5}" type="parTrans" cxnId="{FE7F90D9-F4D1-4F2B-8EEE-0A856FC81851}">
      <dgm:prSet/>
      <dgm:spPr/>
    </dgm:pt>
    <dgm:pt modelId="{D15A8579-BC2E-4CAF-9290-A7F7F248D1E5}" type="sibTrans" cxnId="{FE7F90D9-F4D1-4F2B-8EEE-0A856FC81851}">
      <dgm:prSet/>
      <dgm:spPr/>
    </dgm:pt>
    <dgm:pt modelId="{63BB2F9F-6C6E-4162-B124-51496AC878EA}" type="pres">
      <dgm:prSet presAssocID="{5ADA7384-2EEA-4DDD-81DB-78DBB097AD89}" presName="linear" presStyleCnt="0">
        <dgm:presLayoutVars>
          <dgm:animLvl val="lvl"/>
          <dgm:resizeHandles val="exact"/>
        </dgm:presLayoutVars>
      </dgm:prSet>
      <dgm:spPr/>
      <dgm:t>
        <a:bodyPr/>
        <a:lstStyle/>
        <a:p>
          <a:endParaRPr lang="es-SV"/>
        </a:p>
      </dgm:t>
    </dgm:pt>
    <dgm:pt modelId="{B2804E86-09FD-42EB-9FFD-AE1FA44C767D}" type="pres">
      <dgm:prSet presAssocID="{DBF3462D-B47E-49FB-9C5B-9CADBBC021BD}" presName="parentText" presStyleLbl="node1" presStyleIdx="0" presStyleCnt="5">
        <dgm:presLayoutVars>
          <dgm:chMax val="0"/>
          <dgm:bulletEnabled val="1"/>
        </dgm:presLayoutVars>
      </dgm:prSet>
      <dgm:spPr/>
      <dgm:t>
        <a:bodyPr/>
        <a:lstStyle/>
        <a:p>
          <a:endParaRPr lang="es-SV"/>
        </a:p>
      </dgm:t>
    </dgm:pt>
    <dgm:pt modelId="{B91FB687-3D8C-4B4F-8F8D-36C380A6B05F}" type="pres">
      <dgm:prSet presAssocID="{DBF3462D-B47E-49FB-9C5B-9CADBBC021BD}" presName="childText" presStyleLbl="revTx" presStyleIdx="0" presStyleCnt="5">
        <dgm:presLayoutVars>
          <dgm:bulletEnabled val="1"/>
        </dgm:presLayoutVars>
      </dgm:prSet>
      <dgm:spPr/>
      <dgm:t>
        <a:bodyPr/>
        <a:lstStyle/>
        <a:p>
          <a:endParaRPr lang="es-SV"/>
        </a:p>
      </dgm:t>
    </dgm:pt>
    <dgm:pt modelId="{9375C0B0-FF7F-4E0C-A84B-4D5FD2193904}" type="pres">
      <dgm:prSet presAssocID="{B2BFF69F-03B4-44AA-9DF7-BBBED7DA9F85}" presName="parentText" presStyleLbl="node1" presStyleIdx="1" presStyleCnt="5">
        <dgm:presLayoutVars>
          <dgm:chMax val="0"/>
          <dgm:bulletEnabled val="1"/>
        </dgm:presLayoutVars>
      </dgm:prSet>
      <dgm:spPr/>
      <dgm:t>
        <a:bodyPr/>
        <a:lstStyle/>
        <a:p>
          <a:endParaRPr lang="es-SV"/>
        </a:p>
      </dgm:t>
    </dgm:pt>
    <dgm:pt modelId="{D3008E41-646E-43A7-9509-40EA7BA9392C}" type="pres">
      <dgm:prSet presAssocID="{B2BFF69F-03B4-44AA-9DF7-BBBED7DA9F85}" presName="childText" presStyleLbl="revTx" presStyleIdx="1" presStyleCnt="5">
        <dgm:presLayoutVars>
          <dgm:bulletEnabled val="1"/>
        </dgm:presLayoutVars>
      </dgm:prSet>
      <dgm:spPr/>
      <dgm:t>
        <a:bodyPr/>
        <a:lstStyle/>
        <a:p>
          <a:endParaRPr lang="es-SV"/>
        </a:p>
      </dgm:t>
    </dgm:pt>
    <dgm:pt modelId="{066EBE14-6872-40F6-9D10-500B060CCC31}" type="pres">
      <dgm:prSet presAssocID="{A1983F06-3790-48AE-9251-5E76E74C3246}" presName="parentText" presStyleLbl="node1" presStyleIdx="2" presStyleCnt="5">
        <dgm:presLayoutVars>
          <dgm:chMax val="0"/>
          <dgm:bulletEnabled val="1"/>
        </dgm:presLayoutVars>
      </dgm:prSet>
      <dgm:spPr/>
      <dgm:t>
        <a:bodyPr/>
        <a:lstStyle/>
        <a:p>
          <a:endParaRPr lang="es-SV"/>
        </a:p>
      </dgm:t>
    </dgm:pt>
    <dgm:pt modelId="{4B52253B-0956-4747-B2F0-0B866A60E8F3}" type="pres">
      <dgm:prSet presAssocID="{A1983F06-3790-48AE-9251-5E76E74C3246}" presName="childText" presStyleLbl="revTx" presStyleIdx="2" presStyleCnt="5">
        <dgm:presLayoutVars>
          <dgm:bulletEnabled val="1"/>
        </dgm:presLayoutVars>
      </dgm:prSet>
      <dgm:spPr/>
      <dgm:t>
        <a:bodyPr/>
        <a:lstStyle/>
        <a:p>
          <a:endParaRPr lang="es-SV"/>
        </a:p>
      </dgm:t>
    </dgm:pt>
    <dgm:pt modelId="{F7F6931D-0D30-4B3B-AABC-92A0225CDFEC}" type="pres">
      <dgm:prSet presAssocID="{EC23BA0C-8C88-477B-ADAD-CBD09489DA2D}" presName="parentText" presStyleLbl="node1" presStyleIdx="3" presStyleCnt="5">
        <dgm:presLayoutVars>
          <dgm:chMax val="0"/>
          <dgm:bulletEnabled val="1"/>
        </dgm:presLayoutVars>
      </dgm:prSet>
      <dgm:spPr/>
      <dgm:t>
        <a:bodyPr/>
        <a:lstStyle/>
        <a:p>
          <a:endParaRPr lang="es-SV"/>
        </a:p>
      </dgm:t>
    </dgm:pt>
    <dgm:pt modelId="{A734C5BB-342F-4775-BE62-752FDF006162}" type="pres">
      <dgm:prSet presAssocID="{EC23BA0C-8C88-477B-ADAD-CBD09489DA2D}" presName="childText" presStyleLbl="revTx" presStyleIdx="3" presStyleCnt="5">
        <dgm:presLayoutVars>
          <dgm:bulletEnabled val="1"/>
        </dgm:presLayoutVars>
      </dgm:prSet>
      <dgm:spPr/>
      <dgm:t>
        <a:bodyPr/>
        <a:lstStyle/>
        <a:p>
          <a:endParaRPr lang="es-SV"/>
        </a:p>
      </dgm:t>
    </dgm:pt>
    <dgm:pt modelId="{5FD296F3-40BD-4CF9-8E00-6B42098244B0}" type="pres">
      <dgm:prSet presAssocID="{BA1E4FEC-653F-4D8D-8C89-602694975EF1}" presName="parentText" presStyleLbl="node1" presStyleIdx="4" presStyleCnt="5">
        <dgm:presLayoutVars>
          <dgm:chMax val="0"/>
          <dgm:bulletEnabled val="1"/>
        </dgm:presLayoutVars>
      </dgm:prSet>
      <dgm:spPr/>
      <dgm:t>
        <a:bodyPr/>
        <a:lstStyle/>
        <a:p>
          <a:endParaRPr lang="es-SV"/>
        </a:p>
      </dgm:t>
    </dgm:pt>
    <dgm:pt modelId="{F2F45E59-C6EE-4BEA-8B99-224385BC3F6B}" type="pres">
      <dgm:prSet presAssocID="{BA1E4FEC-653F-4D8D-8C89-602694975EF1}" presName="childText" presStyleLbl="revTx" presStyleIdx="4" presStyleCnt="5">
        <dgm:presLayoutVars>
          <dgm:bulletEnabled val="1"/>
        </dgm:presLayoutVars>
      </dgm:prSet>
      <dgm:spPr/>
      <dgm:t>
        <a:bodyPr/>
        <a:lstStyle/>
        <a:p>
          <a:endParaRPr lang="es-SV"/>
        </a:p>
      </dgm:t>
    </dgm:pt>
  </dgm:ptLst>
  <dgm:cxnLst>
    <dgm:cxn modelId="{AC57D922-4BDF-4D9E-AFA8-F28DB5086E21}" srcId="{A1983F06-3790-48AE-9251-5E76E74C3246}" destId="{2C921224-4129-4972-AB6C-FA177A4975B5}" srcOrd="0" destOrd="0" parTransId="{674AF908-18A2-4043-9811-23FDC095422A}" sibTransId="{93143CA1-7690-4476-9F97-57D293F2298E}"/>
    <dgm:cxn modelId="{F41B36F1-2804-4F48-9F58-425DA942C913}" type="presOf" srcId="{BA1E4FEC-653F-4D8D-8C89-602694975EF1}" destId="{5FD296F3-40BD-4CF9-8E00-6B42098244B0}" srcOrd="0" destOrd="0" presId="urn:microsoft.com/office/officeart/2005/8/layout/vList2"/>
    <dgm:cxn modelId="{41D100A5-691F-4FB0-B426-BF9119690E93}" type="presOf" srcId="{5ADA7384-2EEA-4DDD-81DB-78DBB097AD89}" destId="{63BB2F9F-6C6E-4162-B124-51496AC878EA}" srcOrd="0" destOrd="0" presId="urn:microsoft.com/office/officeart/2005/8/layout/vList2"/>
    <dgm:cxn modelId="{02FD8BB5-AF8B-4A11-A668-9B3EAA2BF113}" type="presOf" srcId="{93A00FC8-8B4F-47B9-B4E2-4AC5AD3DCC03}" destId="{A734C5BB-342F-4775-BE62-752FDF006162}" srcOrd="0" destOrd="0" presId="urn:microsoft.com/office/officeart/2005/8/layout/vList2"/>
    <dgm:cxn modelId="{389AE525-BD92-454A-AB23-0FE07C223CA9}" type="presOf" srcId="{B2BFF69F-03B4-44AA-9DF7-BBBED7DA9F85}" destId="{9375C0B0-FF7F-4E0C-A84B-4D5FD2193904}" srcOrd="0" destOrd="0" presId="urn:microsoft.com/office/officeart/2005/8/layout/vList2"/>
    <dgm:cxn modelId="{FE7F90D9-F4D1-4F2B-8EEE-0A856FC81851}" srcId="{5ADA7384-2EEA-4DDD-81DB-78DBB097AD89}" destId="{BA1E4FEC-653F-4D8D-8C89-602694975EF1}" srcOrd="4" destOrd="0" parTransId="{7487730E-AFFB-4D48-BF01-26F66D16E8C5}" sibTransId="{D15A8579-BC2E-4CAF-9290-A7F7F248D1E5}"/>
    <dgm:cxn modelId="{CD843D3C-7399-4B76-BAFD-66FF53A0860B}" type="presOf" srcId="{405289CE-03CB-40F4-80B7-84D3E6367365}" destId="{D3008E41-646E-43A7-9509-40EA7BA9392C}" srcOrd="0" destOrd="1" presId="urn:microsoft.com/office/officeart/2005/8/layout/vList2"/>
    <dgm:cxn modelId="{F092B1B5-B531-45AF-8A36-7A48E08187EB}" srcId="{EC23BA0C-8C88-477B-ADAD-CBD09489DA2D}" destId="{93A00FC8-8B4F-47B9-B4E2-4AC5AD3DCC03}" srcOrd="0" destOrd="0" parTransId="{65115D22-6EC7-4CF0-B70F-58AF80355CA7}" sibTransId="{33E6ED99-DA20-4B21-982E-AC724A98134F}"/>
    <dgm:cxn modelId="{FFBFAEE8-17E6-4655-AEC1-FE4A6ED5E754}" type="presOf" srcId="{08199815-8658-4106-A24E-CF22D719C07D}" destId="{B91FB687-3D8C-4B4F-8F8D-36C380A6B05F}" srcOrd="0" destOrd="0" presId="urn:microsoft.com/office/officeart/2005/8/layout/vList2"/>
    <dgm:cxn modelId="{8D330D78-C9E3-41DB-A52C-7F3020B09164}" type="presOf" srcId="{E8E3E5A9-8862-4968-B90F-03F0F5BF1FEE}" destId="{D3008E41-646E-43A7-9509-40EA7BA9392C}" srcOrd="0" destOrd="0" presId="urn:microsoft.com/office/officeart/2005/8/layout/vList2"/>
    <dgm:cxn modelId="{845FBB98-8667-413A-8AD7-9C49EB65F1D3}" srcId="{405289CE-03CB-40F4-80B7-84D3E6367365}" destId="{EBC6B254-16D3-46F5-A729-C81B83F9930A}" srcOrd="0" destOrd="0" parTransId="{7078804A-CF60-40E0-B4F5-CFE291DCF0D1}" sibTransId="{0DAEC6F7-060E-4C17-85A9-5C3B75D15EFD}"/>
    <dgm:cxn modelId="{DF64F643-E5AB-45F9-86F1-4371DB4E62D2}" srcId="{DBF3462D-B47E-49FB-9C5B-9CADBBC021BD}" destId="{08199815-8658-4106-A24E-CF22D719C07D}" srcOrd="0" destOrd="0" parTransId="{49900E40-6127-475F-A9BB-3D6D5BF98961}" sibTransId="{9BDBE89E-1EF4-4025-AFC5-438A7D6F5DB2}"/>
    <dgm:cxn modelId="{F9F521C5-3F94-4F9C-B577-BEA9E5847197}" type="presOf" srcId="{2C921224-4129-4972-AB6C-FA177A4975B5}" destId="{4B52253B-0956-4747-B2F0-0B866A60E8F3}" srcOrd="0" destOrd="0" presId="urn:microsoft.com/office/officeart/2005/8/layout/vList2"/>
    <dgm:cxn modelId="{08B4A650-C1B6-47D9-BF04-1518229A8756}" type="presOf" srcId="{A1983F06-3790-48AE-9251-5E76E74C3246}" destId="{066EBE14-6872-40F6-9D10-500B060CCC31}" srcOrd="0" destOrd="0" presId="urn:microsoft.com/office/officeart/2005/8/layout/vList2"/>
    <dgm:cxn modelId="{82916E39-341B-4929-8151-76A9F60AEE31}" srcId="{5ADA7384-2EEA-4DDD-81DB-78DBB097AD89}" destId="{A1983F06-3790-48AE-9251-5E76E74C3246}" srcOrd="2" destOrd="0" parTransId="{B96E3549-F49F-4CF7-BA6B-E2D29FD18C56}" sibTransId="{86F095EF-3F93-46E7-8797-783A8F4C9D8E}"/>
    <dgm:cxn modelId="{BDB5584F-1FCC-43ED-927B-D24DEC345394}" srcId="{B2BFF69F-03B4-44AA-9DF7-BBBED7DA9F85}" destId="{E8E3E5A9-8862-4968-B90F-03F0F5BF1FEE}" srcOrd="0" destOrd="0" parTransId="{1EB53AF8-D9D3-45A7-84E5-222EFE1DD466}" sibTransId="{00ED1145-4DF1-45E2-97F0-2263D386656D}"/>
    <dgm:cxn modelId="{AB19F530-1DEA-415B-A27D-C5F17A210C62}" type="presOf" srcId="{EC23BA0C-8C88-477B-ADAD-CBD09489DA2D}" destId="{F7F6931D-0D30-4B3B-AABC-92A0225CDFEC}" srcOrd="0" destOrd="0" presId="urn:microsoft.com/office/officeart/2005/8/layout/vList2"/>
    <dgm:cxn modelId="{EE2EFE47-E7A8-411F-92A0-46EE7EA39AB5}" type="presOf" srcId="{DBF3462D-B47E-49FB-9C5B-9CADBBC021BD}" destId="{B2804E86-09FD-42EB-9FFD-AE1FA44C767D}" srcOrd="0" destOrd="0" presId="urn:microsoft.com/office/officeart/2005/8/layout/vList2"/>
    <dgm:cxn modelId="{9E59CD02-9926-45D4-B337-8C67FCF7D3B0}" srcId="{5ADA7384-2EEA-4DDD-81DB-78DBB097AD89}" destId="{DBF3462D-B47E-49FB-9C5B-9CADBBC021BD}" srcOrd="0" destOrd="0" parTransId="{C9EA1559-3705-42B2-A488-A0C5098AD478}" sibTransId="{863DDD88-07F6-4575-9E0F-1AE6E734894F}"/>
    <dgm:cxn modelId="{45DB2D70-CA1E-4386-A5AF-AD79B2728C62}" srcId="{BA1E4FEC-653F-4D8D-8C89-602694975EF1}" destId="{EB37B782-0371-4AB3-9750-9832199EE66F}" srcOrd="0" destOrd="0" parTransId="{46B702F0-A68E-46C9-8E72-C29E1A942A61}" sibTransId="{EC46ADE7-7575-4857-96BA-2D51ED791864}"/>
    <dgm:cxn modelId="{BFED96C0-81EE-4DAB-9D9B-686FF2DE17B3}" type="presOf" srcId="{EBC6B254-16D3-46F5-A729-C81B83F9930A}" destId="{D3008E41-646E-43A7-9509-40EA7BA9392C}" srcOrd="0" destOrd="2" presId="urn:microsoft.com/office/officeart/2005/8/layout/vList2"/>
    <dgm:cxn modelId="{43DF5A76-D4D2-499A-AA6A-7C9870E554F9}" srcId="{B2BFF69F-03B4-44AA-9DF7-BBBED7DA9F85}" destId="{405289CE-03CB-40F4-80B7-84D3E6367365}" srcOrd="1" destOrd="0" parTransId="{8A33EC50-5DF0-4FB2-AAD4-B61B96CA0569}" sibTransId="{0A1430B7-0B19-483E-B5DE-E2FABAD68D96}"/>
    <dgm:cxn modelId="{2E26A8D9-F9E8-48C1-9A20-5D89F6C02EC0}" type="presOf" srcId="{EB37B782-0371-4AB3-9750-9832199EE66F}" destId="{F2F45E59-C6EE-4BEA-8B99-224385BC3F6B}" srcOrd="0" destOrd="0" presId="urn:microsoft.com/office/officeart/2005/8/layout/vList2"/>
    <dgm:cxn modelId="{5EA5DABD-2960-4B19-B44B-67E0841590FA}" srcId="{5ADA7384-2EEA-4DDD-81DB-78DBB097AD89}" destId="{EC23BA0C-8C88-477B-ADAD-CBD09489DA2D}" srcOrd="3" destOrd="0" parTransId="{0BDF26BB-60F9-4F56-A6B3-4ABF725E814A}" sibTransId="{1C574815-F022-48E6-84CA-A20A40C95F73}"/>
    <dgm:cxn modelId="{9336D1A1-93EB-4A38-9354-BA3C5491285C}" srcId="{5ADA7384-2EEA-4DDD-81DB-78DBB097AD89}" destId="{B2BFF69F-03B4-44AA-9DF7-BBBED7DA9F85}" srcOrd="1" destOrd="0" parTransId="{88DAB308-FB31-4A6A-AE6A-BC87A94DF073}" sibTransId="{C7597CC6-5785-40F5-BFF5-080488A12611}"/>
    <dgm:cxn modelId="{F97FCAF6-793F-4C45-9EAE-A85BB47C4035}" type="presParOf" srcId="{63BB2F9F-6C6E-4162-B124-51496AC878EA}" destId="{B2804E86-09FD-42EB-9FFD-AE1FA44C767D}" srcOrd="0" destOrd="0" presId="urn:microsoft.com/office/officeart/2005/8/layout/vList2"/>
    <dgm:cxn modelId="{0E50D83C-5E06-47C5-864E-E3228124E7C0}" type="presParOf" srcId="{63BB2F9F-6C6E-4162-B124-51496AC878EA}" destId="{B91FB687-3D8C-4B4F-8F8D-36C380A6B05F}" srcOrd="1" destOrd="0" presId="urn:microsoft.com/office/officeart/2005/8/layout/vList2"/>
    <dgm:cxn modelId="{E2A68DD8-DF90-498C-BA33-5C4361E47384}" type="presParOf" srcId="{63BB2F9F-6C6E-4162-B124-51496AC878EA}" destId="{9375C0B0-FF7F-4E0C-A84B-4D5FD2193904}" srcOrd="2" destOrd="0" presId="urn:microsoft.com/office/officeart/2005/8/layout/vList2"/>
    <dgm:cxn modelId="{496ADD89-D924-4B06-AFF9-4056384AC929}" type="presParOf" srcId="{63BB2F9F-6C6E-4162-B124-51496AC878EA}" destId="{D3008E41-646E-43A7-9509-40EA7BA9392C}" srcOrd="3" destOrd="0" presId="urn:microsoft.com/office/officeart/2005/8/layout/vList2"/>
    <dgm:cxn modelId="{17456347-AB58-457E-82BA-70341C74F52E}" type="presParOf" srcId="{63BB2F9F-6C6E-4162-B124-51496AC878EA}" destId="{066EBE14-6872-40F6-9D10-500B060CCC31}" srcOrd="4" destOrd="0" presId="urn:microsoft.com/office/officeart/2005/8/layout/vList2"/>
    <dgm:cxn modelId="{58FAF42E-716C-4FFE-AB80-9E19EE983ED4}" type="presParOf" srcId="{63BB2F9F-6C6E-4162-B124-51496AC878EA}" destId="{4B52253B-0956-4747-B2F0-0B866A60E8F3}" srcOrd="5" destOrd="0" presId="urn:microsoft.com/office/officeart/2005/8/layout/vList2"/>
    <dgm:cxn modelId="{87B6230C-D614-42D6-AB20-07BDC3FF63A3}" type="presParOf" srcId="{63BB2F9F-6C6E-4162-B124-51496AC878EA}" destId="{F7F6931D-0D30-4B3B-AABC-92A0225CDFEC}" srcOrd="6" destOrd="0" presId="urn:microsoft.com/office/officeart/2005/8/layout/vList2"/>
    <dgm:cxn modelId="{A7CB1C9F-36BD-429B-BDCA-D400A0FAB2C3}" type="presParOf" srcId="{63BB2F9F-6C6E-4162-B124-51496AC878EA}" destId="{A734C5BB-342F-4775-BE62-752FDF006162}" srcOrd="7" destOrd="0" presId="urn:microsoft.com/office/officeart/2005/8/layout/vList2"/>
    <dgm:cxn modelId="{4FC90F96-B927-4108-8EC1-663D1B53512F}" type="presParOf" srcId="{63BB2F9F-6C6E-4162-B124-51496AC878EA}" destId="{5FD296F3-40BD-4CF9-8E00-6B42098244B0}" srcOrd="8" destOrd="0" presId="urn:microsoft.com/office/officeart/2005/8/layout/vList2"/>
    <dgm:cxn modelId="{206A982C-663A-44DD-805E-3C4D00821C9E}" type="presParOf" srcId="{63BB2F9F-6C6E-4162-B124-51496AC878EA}" destId="{F2F45E59-C6EE-4BEA-8B99-224385BC3F6B}" srcOrd="9"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A858F5EA-9E08-4419-8A45-10E7E89D8374}" type="doc">
      <dgm:prSet loTypeId="urn:microsoft.com/office/officeart/2005/8/layout/hList2#1" loCatId="list" qsTypeId="urn:microsoft.com/office/officeart/2005/8/quickstyle/simple1" qsCatId="simple" csTypeId="urn:microsoft.com/office/officeart/2005/8/colors/accent1_2" csCatId="accent1" phldr="1"/>
      <dgm:spPr/>
      <dgm:t>
        <a:bodyPr/>
        <a:lstStyle/>
        <a:p>
          <a:endParaRPr lang="es-SV"/>
        </a:p>
      </dgm:t>
    </dgm:pt>
    <dgm:pt modelId="{1D1B79B3-8D24-4A5F-82F8-784E3C843BEB}">
      <dgm:prSet phldrT="[Texto]"/>
      <dgm:spPr/>
      <dgm:t>
        <a:bodyPr/>
        <a:lstStyle/>
        <a:p>
          <a:r>
            <a:rPr lang="es-SV"/>
            <a:t>Primer Entrega a 7 Municipios</a:t>
          </a:r>
        </a:p>
      </dgm:t>
    </dgm:pt>
    <dgm:pt modelId="{E1058E81-BC27-4079-8546-616E8CE6A36A}" type="parTrans" cxnId="{FE4173DF-A7FD-4045-9CA8-3AFE8DDED184}">
      <dgm:prSet/>
      <dgm:spPr/>
      <dgm:t>
        <a:bodyPr/>
        <a:lstStyle/>
        <a:p>
          <a:endParaRPr lang="es-SV"/>
        </a:p>
      </dgm:t>
    </dgm:pt>
    <dgm:pt modelId="{7D4AC4F3-DD5E-43E6-9FD5-574089A8D4D3}" type="sibTrans" cxnId="{FE4173DF-A7FD-4045-9CA8-3AFE8DDED184}">
      <dgm:prSet/>
      <dgm:spPr/>
      <dgm:t>
        <a:bodyPr/>
        <a:lstStyle/>
        <a:p>
          <a:endParaRPr lang="es-SV"/>
        </a:p>
      </dgm:t>
    </dgm:pt>
    <dgm:pt modelId="{78701EA4-FB99-4632-B507-AD111EA75BA7}">
      <dgm:prSet phldrT="[Texto]"/>
      <dgm:spPr/>
      <dgm:t>
        <a:bodyPr/>
        <a:lstStyle/>
        <a:p>
          <a:r>
            <a:rPr lang="es-SV"/>
            <a:t>Chiltuipan, Jicalapa,La Libertad, San jose Villanueva,Tamanique, Zaragoza,Comasagua </a:t>
          </a:r>
        </a:p>
      </dgm:t>
    </dgm:pt>
    <dgm:pt modelId="{7AEEAA3D-3D1A-402D-9D83-6D97AFBBFF1F}" type="parTrans" cxnId="{55806432-0A78-4D92-B130-2573B5CCA8A0}">
      <dgm:prSet/>
      <dgm:spPr/>
      <dgm:t>
        <a:bodyPr/>
        <a:lstStyle/>
        <a:p>
          <a:endParaRPr lang="es-SV"/>
        </a:p>
      </dgm:t>
    </dgm:pt>
    <dgm:pt modelId="{38E68F2E-9A14-48D5-B10A-F2160E44B2EF}" type="sibTrans" cxnId="{55806432-0A78-4D92-B130-2573B5CCA8A0}">
      <dgm:prSet/>
      <dgm:spPr/>
      <dgm:t>
        <a:bodyPr/>
        <a:lstStyle/>
        <a:p>
          <a:endParaRPr lang="es-SV"/>
        </a:p>
      </dgm:t>
    </dgm:pt>
    <dgm:pt modelId="{90480035-39FF-47A5-BF95-376990BE1CAD}">
      <dgm:prSet phldrT="[Texto]"/>
      <dgm:spPr/>
      <dgm:t>
        <a:bodyPr/>
        <a:lstStyle/>
        <a:p>
          <a:r>
            <a:rPr lang="es-SV"/>
            <a:t>1011 paquetes alimenticios de maiz ,arroz,frijol y sal </a:t>
          </a:r>
        </a:p>
      </dgm:t>
    </dgm:pt>
    <dgm:pt modelId="{9AADEAB9-BB9D-4FD4-B0AE-5A6ECA764E7B}" type="parTrans" cxnId="{A716B6CF-E565-4AD7-8368-398BB177D7DC}">
      <dgm:prSet/>
      <dgm:spPr/>
      <dgm:t>
        <a:bodyPr/>
        <a:lstStyle/>
        <a:p>
          <a:endParaRPr lang="es-SV"/>
        </a:p>
      </dgm:t>
    </dgm:pt>
    <dgm:pt modelId="{CF304A0B-7C56-4B04-828B-6ADF6CFC7739}" type="sibTrans" cxnId="{A716B6CF-E565-4AD7-8368-398BB177D7DC}">
      <dgm:prSet/>
      <dgm:spPr/>
      <dgm:t>
        <a:bodyPr/>
        <a:lstStyle/>
        <a:p>
          <a:endParaRPr lang="es-SV"/>
        </a:p>
      </dgm:t>
    </dgm:pt>
    <dgm:pt modelId="{6775ED64-E94F-46B0-95F6-6A3055E8762E}">
      <dgm:prSet phldrT="[Texto]"/>
      <dgm:spPr/>
      <dgm:t>
        <a:bodyPr/>
        <a:lstStyle/>
        <a:p>
          <a:r>
            <a:rPr lang="es-SV"/>
            <a:t>Segunda Entrega</a:t>
          </a:r>
        </a:p>
      </dgm:t>
    </dgm:pt>
    <dgm:pt modelId="{0FDCB321-AF19-4E37-9BD2-0D7888471621}" type="parTrans" cxnId="{5360E228-9EA5-4685-9318-B82A8DFD9901}">
      <dgm:prSet/>
      <dgm:spPr/>
      <dgm:t>
        <a:bodyPr/>
        <a:lstStyle/>
        <a:p>
          <a:endParaRPr lang="es-SV"/>
        </a:p>
      </dgm:t>
    </dgm:pt>
    <dgm:pt modelId="{F88C9258-07C4-4C47-A402-C3347A4357F0}" type="sibTrans" cxnId="{5360E228-9EA5-4685-9318-B82A8DFD9901}">
      <dgm:prSet/>
      <dgm:spPr/>
      <dgm:t>
        <a:bodyPr/>
        <a:lstStyle/>
        <a:p>
          <a:endParaRPr lang="es-SV"/>
        </a:p>
      </dgm:t>
    </dgm:pt>
    <dgm:pt modelId="{7C42A13E-EE7C-418C-AE49-1BF073D23C8A}">
      <dgm:prSet phldrT="[Texto]"/>
      <dgm:spPr/>
      <dgm:t>
        <a:bodyPr/>
        <a:lstStyle/>
        <a:p>
          <a:r>
            <a:rPr lang="es-SV"/>
            <a:t>Teotepeque y Jicalapa</a:t>
          </a:r>
        </a:p>
      </dgm:t>
    </dgm:pt>
    <dgm:pt modelId="{EE1D14F2-FD95-498E-AB30-DBE1D8BED323}" type="parTrans" cxnId="{8EA1F7E8-F4AF-4314-A106-4DA810304F8F}">
      <dgm:prSet/>
      <dgm:spPr/>
      <dgm:t>
        <a:bodyPr/>
        <a:lstStyle/>
        <a:p>
          <a:endParaRPr lang="es-SV"/>
        </a:p>
      </dgm:t>
    </dgm:pt>
    <dgm:pt modelId="{613035D6-7378-4731-B2EB-DDC69E051B57}" type="sibTrans" cxnId="{8EA1F7E8-F4AF-4314-A106-4DA810304F8F}">
      <dgm:prSet/>
      <dgm:spPr/>
      <dgm:t>
        <a:bodyPr/>
        <a:lstStyle/>
        <a:p>
          <a:endParaRPr lang="es-SV"/>
        </a:p>
      </dgm:t>
    </dgm:pt>
    <dgm:pt modelId="{E81EE715-DB79-4C7B-B76C-90BAD7DBD98E}">
      <dgm:prSet phldrT="[Texto]"/>
      <dgm:spPr/>
      <dgm:t>
        <a:bodyPr/>
        <a:lstStyle/>
        <a:p>
          <a:r>
            <a:rPr lang="es-SV"/>
            <a:t>635 paquetes alimenticios de maiz ,arroz,frijol ,azucar,aceite,harina fortificada</a:t>
          </a:r>
        </a:p>
      </dgm:t>
    </dgm:pt>
    <dgm:pt modelId="{6245845A-A3B8-4842-86AE-82F554ACFBBA}" type="parTrans" cxnId="{4BCF3DDE-674D-489A-B277-E09B9AC269D1}">
      <dgm:prSet/>
      <dgm:spPr/>
      <dgm:t>
        <a:bodyPr/>
        <a:lstStyle/>
        <a:p>
          <a:endParaRPr lang="es-SV"/>
        </a:p>
      </dgm:t>
    </dgm:pt>
    <dgm:pt modelId="{9F9D34D8-DB17-4262-A256-4A88E5D63B26}" type="sibTrans" cxnId="{4BCF3DDE-674D-489A-B277-E09B9AC269D1}">
      <dgm:prSet/>
      <dgm:spPr/>
      <dgm:t>
        <a:bodyPr/>
        <a:lstStyle/>
        <a:p>
          <a:endParaRPr lang="es-SV"/>
        </a:p>
      </dgm:t>
    </dgm:pt>
    <dgm:pt modelId="{041C3304-9CAD-4028-A8F6-EAB63C919E98}">
      <dgm:prSet phldrT="[Texto]"/>
      <dgm:spPr/>
      <dgm:t>
        <a:bodyPr/>
        <a:lstStyle/>
        <a:p>
          <a:r>
            <a:rPr lang="es-SV"/>
            <a:t>$50,800 </a:t>
          </a:r>
        </a:p>
      </dgm:t>
    </dgm:pt>
    <dgm:pt modelId="{4865493E-78BE-4E86-BDE9-CAEDC25BD7C7}" type="parTrans" cxnId="{2169CA2F-3D1B-476F-8632-5AA0BD30D251}">
      <dgm:prSet/>
      <dgm:spPr/>
      <dgm:t>
        <a:bodyPr/>
        <a:lstStyle/>
        <a:p>
          <a:endParaRPr lang="es-SV"/>
        </a:p>
      </dgm:t>
    </dgm:pt>
    <dgm:pt modelId="{D00E78FA-67E5-4A1D-8228-20A132407930}" type="sibTrans" cxnId="{2169CA2F-3D1B-476F-8632-5AA0BD30D251}">
      <dgm:prSet/>
      <dgm:spPr/>
      <dgm:t>
        <a:bodyPr/>
        <a:lstStyle/>
        <a:p>
          <a:endParaRPr lang="es-SV"/>
        </a:p>
      </dgm:t>
    </dgm:pt>
    <dgm:pt modelId="{DADBB508-DDED-49D8-B7A6-9C0E0E3294EC}">
      <dgm:prSet phldrT="[Texto]"/>
      <dgm:spPr/>
      <dgm:t>
        <a:bodyPr/>
        <a:lstStyle/>
        <a:p>
          <a:r>
            <a:rPr lang="es-SV"/>
            <a:t>$60,660 </a:t>
          </a:r>
        </a:p>
      </dgm:t>
    </dgm:pt>
    <dgm:pt modelId="{99D9E3D5-990C-4544-99B2-533AD2CD41BE}" type="parTrans" cxnId="{635B5D59-5464-4C78-BAEC-C0CCCAE4787D}">
      <dgm:prSet/>
      <dgm:spPr/>
      <dgm:t>
        <a:bodyPr/>
        <a:lstStyle/>
        <a:p>
          <a:endParaRPr lang="es-SV"/>
        </a:p>
      </dgm:t>
    </dgm:pt>
    <dgm:pt modelId="{F13B1FCB-8916-466F-847F-132675FE93BC}" type="sibTrans" cxnId="{635B5D59-5464-4C78-BAEC-C0CCCAE4787D}">
      <dgm:prSet/>
      <dgm:spPr/>
      <dgm:t>
        <a:bodyPr/>
        <a:lstStyle/>
        <a:p>
          <a:endParaRPr lang="es-SV"/>
        </a:p>
      </dgm:t>
    </dgm:pt>
    <dgm:pt modelId="{8F968EDA-EE4A-4330-86B0-6EF393E660C0}" type="pres">
      <dgm:prSet presAssocID="{A858F5EA-9E08-4419-8A45-10E7E89D8374}" presName="linearFlow" presStyleCnt="0">
        <dgm:presLayoutVars>
          <dgm:dir/>
          <dgm:animLvl val="lvl"/>
          <dgm:resizeHandles/>
        </dgm:presLayoutVars>
      </dgm:prSet>
      <dgm:spPr/>
      <dgm:t>
        <a:bodyPr/>
        <a:lstStyle/>
        <a:p>
          <a:endParaRPr lang="es-SV"/>
        </a:p>
      </dgm:t>
    </dgm:pt>
    <dgm:pt modelId="{93873E56-93F0-456A-8DF2-8D1D8B81E7E1}" type="pres">
      <dgm:prSet presAssocID="{1D1B79B3-8D24-4A5F-82F8-784E3C843BEB}" presName="compositeNode" presStyleCnt="0">
        <dgm:presLayoutVars>
          <dgm:bulletEnabled val="1"/>
        </dgm:presLayoutVars>
      </dgm:prSet>
      <dgm:spPr/>
    </dgm:pt>
    <dgm:pt modelId="{88776174-F399-423E-9DC1-889C24D203A1}" type="pres">
      <dgm:prSet presAssocID="{1D1B79B3-8D24-4A5F-82F8-784E3C843BEB}" presName="image" presStyleLbl="fgImgPlace1" presStyleIdx="0" presStyleCnt="2"/>
      <dgm:spPr>
        <a:blipFill rotWithShape="0">
          <a:blip xmlns:r="http://schemas.openxmlformats.org/officeDocument/2006/relationships" r:embed="rId1"/>
          <a:stretch>
            <a:fillRect/>
          </a:stretch>
        </a:blipFill>
      </dgm:spPr>
      <dgm:t>
        <a:bodyPr/>
        <a:lstStyle/>
        <a:p>
          <a:endParaRPr lang="es-SV"/>
        </a:p>
      </dgm:t>
    </dgm:pt>
    <dgm:pt modelId="{D2593C1F-DE46-4394-A97C-C4E9C3D86539}" type="pres">
      <dgm:prSet presAssocID="{1D1B79B3-8D24-4A5F-82F8-784E3C843BEB}" presName="childNode" presStyleLbl="node1" presStyleIdx="0" presStyleCnt="2">
        <dgm:presLayoutVars>
          <dgm:bulletEnabled val="1"/>
        </dgm:presLayoutVars>
      </dgm:prSet>
      <dgm:spPr/>
      <dgm:t>
        <a:bodyPr/>
        <a:lstStyle/>
        <a:p>
          <a:endParaRPr lang="es-SV"/>
        </a:p>
      </dgm:t>
    </dgm:pt>
    <dgm:pt modelId="{E6DF3052-3482-4978-AE41-682DDD855D1C}" type="pres">
      <dgm:prSet presAssocID="{1D1B79B3-8D24-4A5F-82F8-784E3C843BEB}" presName="parentNode" presStyleLbl="revTx" presStyleIdx="0" presStyleCnt="2">
        <dgm:presLayoutVars>
          <dgm:chMax val="0"/>
          <dgm:bulletEnabled val="1"/>
        </dgm:presLayoutVars>
      </dgm:prSet>
      <dgm:spPr/>
      <dgm:t>
        <a:bodyPr/>
        <a:lstStyle/>
        <a:p>
          <a:endParaRPr lang="es-SV"/>
        </a:p>
      </dgm:t>
    </dgm:pt>
    <dgm:pt modelId="{F50C22A9-2C5D-43E7-8A2B-DF0D7AFF7B1D}" type="pres">
      <dgm:prSet presAssocID="{7D4AC4F3-DD5E-43E6-9FD5-574089A8D4D3}" presName="sibTrans" presStyleCnt="0"/>
      <dgm:spPr/>
    </dgm:pt>
    <dgm:pt modelId="{75DA7AED-5D3A-48E9-90DA-881C83F12896}" type="pres">
      <dgm:prSet presAssocID="{6775ED64-E94F-46B0-95F6-6A3055E8762E}" presName="compositeNode" presStyleCnt="0">
        <dgm:presLayoutVars>
          <dgm:bulletEnabled val="1"/>
        </dgm:presLayoutVars>
      </dgm:prSet>
      <dgm:spPr/>
    </dgm:pt>
    <dgm:pt modelId="{0CEBC32B-0C85-49A9-BCEA-306886D97420}" type="pres">
      <dgm:prSet presAssocID="{6775ED64-E94F-46B0-95F6-6A3055E8762E}" presName="image" presStyleLbl="fgImgPlace1" presStyleIdx="1" presStyleCnt="2"/>
      <dgm:spPr>
        <a:blipFill rotWithShape="0">
          <a:blip xmlns:r="http://schemas.openxmlformats.org/officeDocument/2006/relationships" r:embed="rId2"/>
          <a:stretch>
            <a:fillRect/>
          </a:stretch>
        </a:blipFill>
      </dgm:spPr>
      <dgm:t>
        <a:bodyPr/>
        <a:lstStyle/>
        <a:p>
          <a:endParaRPr lang="es-SV"/>
        </a:p>
      </dgm:t>
    </dgm:pt>
    <dgm:pt modelId="{7A761DD3-D878-4369-AA44-E0368CD16ADE}" type="pres">
      <dgm:prSet presAssocID="{6775ED64-E94F-46B0-95F6-6A3055E8762E}" presName="childNode" presStyleLbl="node1" presStyleIdx="1" presStyleCnt="2">
        <dgm:presLayoutVars>
          <dgm:bulletEnabled val="1"/>
        </dgm:presLayoutVars>
      </dgm:prSet>
      <dgm:spPr/>
      <dgm:t>
        <a:bodyPr/>
        <a:lstStyle/>
        <a:p>
          <a:endParaRPr lang="es-SV"/>
        </a:p>
      </dgm:t>
    </dgm:pt>
    <dgm:pt modelId="{2A8D9F72-5C0F-46FA-BF97-2A8C25C3524B}" type="pres">
      <dgm:prSet presAssocID="{6775ED64-E94F-46B0-95F6-6A3055E8762E}" presName="parentNode" presStyleLbl="revTx" presStyleIdx="1" presStyleCnt="2">
        <dgm:presLayoutVars>
          <dgm:chMax val="0"/>
          <dgm:bulletEnabled val="1"/>
        </dgm:presLayoutVars>
      </dgm:prSet>
      <dgm:spPr/>
      <dgm:t>
        <a:bodyPr/>
        <a:lstStyle/>
        <a:p>
          <a:endParaRPr lang="es-SV"/>
        </a:p>
      </dgm:t>
    </dgm:pt>
  </dgm:ptLst>
  <dgm:cxnLst>
    <dgm:cxn modelId="{6DBCADFB-245E-41DE-B0D7-17A55F7C7105}" type="presOf" srcId="{90480035-39FF-47A5-BF95-376990BE1CAD}" destId="{D2593C1F-DE46-4394-A97C-C4E9C3D86539}" srcOrd="0" destOrd="1" presId="urn:microsoft.com/office/officeart/2005/8/layout/hList2#1"/>
    <dgm:cxn modelId="{8EA1F7E8-F4AF-4314-A106-4DA810304F8F}" srcId="{6775ED64-E94F-46B0-95F6-6A3055E8762E}" destId="{7C42A13E-EE7C-418C-AE49-1BF073D23C8A}" srcOrd="0" destOrd="0" parTransId="{EE1D14F2-FD95-498E-AB30-DBE1D8BED323}" sibTransId="{613035D6-7378-4731-B2EB-DDC69E051B57}"/>
    <dgm:cxn modelId="{E69CD630-8FE7-4A12-BDF1-3814D4812A14}" type="presOf" srcId="{1D1B79B3-8D24-4A5F-82F8-784E3C843BEB}" destId="{E6DF3052-3482-4978-AE41-682DDD855D1C}" srcOrd="0" destOrd="0" presId="urn:microsoft.com/office/officeart/2005/8/layout/hList2#1"/>
    <dgm:cxn modelId="{55806432-0A78-4D92-B130-2573B5CCA8A0}" srcId="{1D1B79B3-8D24-4A5F-82F8-784E3C843BEB}" destId="{78701EA4-FB99-4632-B507-AD111EA75BA7}" srcOrd="0" destOrd="0" parTransId="{7AEEAA3D-3D1A-402D-9D83-6D97AFBBFF1F}" sibTransId="{38E68F2E-9A14-48D5-B10A-F2160E44B2EF}"/>
    <dgm:cxn modelId="{807D607E-D663-4D18-AA7D-F039B6F8AF05}" type="presOf" srcId="{7C42A13E-EE7C-418C-AE49-1BF073D23C8A}" destId="{7A761DD3-D878-4369-AA44-E0368CD16ADE}" srcOrd="0" destOrd="0" presId="urn:microsoft.com/office/officeart/2005/8/layout/hList2#1"/>
    <dgm:cxn modelId="{2169CA2F-3D1B-476F-8632-5AA0BD30D251}" srcId="{6775ED64-E94F-46B0-95F6-6A3055E8762E}" destId="{041C3304-9CAD-4028-A8F6-EAB63C919E98}" srcOrd="2" destOrd="0" parTransId="{4865493E-78BE-4E86-BDE9-CAEDC25BD7C7}" sibTransId="{D00E78FA-67E5-4A1D-8228-20A132407930}"/>
    <dgm:cxn modelId="{5360E228-9EA5-4685-9318-B82A8DFD9901}" srcId="{A858F5EA-9E08-4419-8A45-10E7E89D8374}" destId="{6775ED64-E94F-46B0-95F6-6A3055E8762E}" srcOrd="1" destOrd="0" parTransId="{0FDCB321-AF19-4E37-9BD2-0D7888471621}" sibTransId="{F88C9258-07C4-4C47-A402-C3347A4357F0}"/>
    <dgm:cxn modelId="{FE4173DF-A7FD-4045-9CA8-3AFE8DDED184}" srcId="{A858F5EA-9E08-4419-8A45-10E7E89D8374}" destId="{1D1B79B3-8D24-4A5F-82F8-784E3C843BEB}" srcOrd="0" destOrd="0" parTransId="{E1058E81-BC27-4079-8546-616E8CE6A36A}" sibTransId="{7D4AC4F3-DD5E-43E6-9FD5-574089A8D4D3}"/>
    <dgm:cxn modelId="{A716B6CF-E565-4AD7-8368-398BB177D7DC}" srcId="{1D1B79B3-8D24-4A5F-82F8-784E3C843BEB}" destId="{90480035-39FF-47A5-BF95-376990BE1CAD}" srcOrd="1" destOrd="0" parTransId="{9AADEAB9-BB9D-4FD4-B0AE-5A6ECA764E7B}" sibTransId="{CF304A0B-7C56-4B04-828B-6ADF6CFC7739}"/>
    <dgm:cxn modelId="{791B2E6E-7F0F-4BC8-820B-516401878EFA}" type="presOf" srcId="{6775ED64-E94F-46B0-95F6-6A3055E8762E}" destId="{2A8D9F72-5C0F-46FA-BF97-2A8C25C3524B}" srcOrd="0" destOrd="0" presId="urn:microsoft.com/office/officeart/2005/8/layout/hList2#1"/>
    <dgm:cxn modelId="{03E380C1-0662-44D0-BCD6-CC20234661CC}" type="presOf" srcId="{78701EA4-FB99-4632-B507-AD111EA75BA7}" destId="{D2593C1F-DE46-4394-A97C-C4E9C3D86539}" srcOrd="0" destOrd="0" presId="urn:microsoft.com/office/officeart/2005/8/layout/hList2#1"/>
    <dgm:cxn modelId="{BA87610E-706C-47E4-B782-2544BA3F0F53}" type="presOf" srcId="{A858F5EA-9E08-4419-8A45-10E7E89D8374}" destId="{8F968EDA-EE4A-4330-86B0-6EF393E660C0}" srcOrd="0" destOrd="0" presId="urn:microsoft.com/office/officeart/2005/8/layout/hList2#1"/>
    <dgm:cxn modelId="{625B041E-5658-4189-91C7-DB23FFD1B6F7}" type="presOf" srcId="{DADBB508-DDED-49D8-B7A6-9C0E0E3294EC}" destId="{D2593C1F-DE46-4394-A97C-C4E9C3D86539}" srcOrd="0" destOrd="2" presId="urn:microsoft.com/office/officeart/2005/8/layout/hList2#1"/>
    <dgm:cxn modelId="{EDB2CCBA-A5B9-47D1-860F-03FEF2968EAC}" type="presOf" srcId="{041C3304-9CAD-4028-A8F6-EAB63C919E98}" destId="{7A761DD3-D878-4369-AA44-E0368CD16ADE}" srcOrd="0" destOrd="2" presId="urn:microsoft.com/office/officeart/2005/8/layout/hList2#1"/>
    <dgm:cxn modelId="{4BCF3DDE-674D-489A-B277-E09B9AC269D1}" srcId="{6775ED64-E94F-46B0-95F6-6A3055E8762E}" destId="{E81EE715-DB79-4C7B-B76C-90BAD7DBD98E}" srcOrd="1" destOrd="0" parTransId="{6245845A-A3B8-4842-86AE-82F554ACFBBA}" sibTransId="{9F9D34D8-DB17-4262-A256-4A88E5D63B26}"/>
    <dgm:cxn modelId="{FFD687B8-24D0-4AAA-A1C3-BEDBD0F768FC}" type="presOf" srcId="{E81EE715-DB79-4C7B-B76C-90BAD7DBD98E}" destId="{7A761DD3-D878-4369-AA44-E0368CD16ADE}" srcOrd="0" destOrd="1" presId="urn:microsoft.com/office/officeart/2005/8/layout/hList2#1"/>
    <dgm:cxn modelId="{635B5D59-5464-4C78-BAEC-C0CCCAE4787D}" srcId="{1D1B79B3-8D24-4A5F-82F8-784E3C843BEB}" destId="{DADBB508-DDED-49D8-B7A6-9C0E0E3294EC}" srcOrd="2" destOrd="0" parTransId="{99D9E3D5-990C-4544-99B2-533AD2CD41BE}" sibTransId="{F13B1FCB-8916-466F-847F-132675FE93BC}"/>
    <dgm:cxn modelId="{1AA8BAA2-CC07-4EBE-9096-24C6BB6835E3}" type="presParOf" srcId="{8F968EDA-EE4A-4330-86B0-6EF393E660C0}" destId="{93873E56-93F0-456A-8DF2-8D1D8B81E7E1}" srcOrd="0" destOrd="0" presId="urn:microsoft.com/office/officeart/2005/8/layout/hList2#1"/>
    <dgm:cxn modelId="{E00BCA9A-A265-480C-97D6-B8DDA9A8C5DE}" type="presParOf" srcId="{93873E56-93F0-456A-8DF2-8D1D8B81E7E1}" destId="{88776174-F399-423E-9DC1-889C24D203A1}" srcOrd="0" destOrd="0" presId="urn:microsoft.com/office/officeart/2005/8/layout/hList2#1"/>
    <dgm:cxn modelId="{C99E2F58-7639-4BD3-82ED-38F023B25C54}" type="presParOf" srcId="{93873E56-93F0-456A-8DF2-8D1D8B81E7E1}" destId="{D2593C1F-DE46-4394-A97C-C4E9C3D86539}" srcOrd="1" destOrd="0" presId="urn:microsoft.com/office/officeart/2005/8/layout/hList2#1"/>
    <dgm:cxn modelId="{EA722411-72CF-409E-A4D1-76561CAAA9A6}" type="presParOf" srcId="{93873E56-93F0-456A-8DF2-8D1D8B81E7E1}" destId="{E6DF3052-3482-4978-AE41-682DDD855D1C}" srcOrd="2" destOrd="0" presId="urn:microsoft.com/office/officeart/2005/8/layout/hList2#1"/>
    <dgm:cxn modelId="{403DDC6B-8D5F-45E7-8B45-431C43AD2507}" type="presParOf" srcId="{8F968EDA-EE4A-4330-86B0-6EF393E660C0}" destId="{F50C22A9-2C5D-43E7-8A2B-DF0D7AFF7B1D}" srcOrd="1" destOrd="0" presId="urn:microsoft.com/office/officeart/2005/8/layout/hList2#1"/>
    <dgm:cxn modelId="{C724CE44-C68A-401B-9D63-DE85F7A1FAF2}" type="presParOf" srcId="{8F968EDA-EE4A-4330-86B0-6EF393E660C0}" destId="{75DA7AED-5D3A-48E9-90DA-881C83F12896}" srcOrd="2" destOrd="0" presId="urn:microsoft.com/office/officeart/2005/8/layout/hList2#1"/>
    <dgm:cxn modelId="{CF2DE315-8F56-4661-B46E-E6A38C70DD31}" type="presParOf" srcId="{75DA7AED-5D3A-48E9-90DA-881C83F12896}" destId="{0CEBC32B-0C85-49A9-BCEA-306886D97420}" srcOrd="0" destOrd="0" presId="urn:microsoft.com/office/officeart/2005/8/layout/hList2#1"/>
    <dgm:cxn modelId="{1D6AE25B-F364-4AAC-9842-1EC1CC2DD0D3}" type="presParOf" srcId="{75DA7AED-5D3A-48E9-90DA-881C83F12896}" destId="{7A761DD3-D878-4369-AA44-E0368CD16ADE}" srcOrd="1" destOrd="0" presId="urn:microsoft.com/office/officeart/2005/8/layout/hList2#1"/>
    <dgm:cxn modelId="{5EFDC2D9-B41C-4FF9-B1AF-BB7BA83136E0}" type="presParOf" srcId="{75DA7AED-5D3A-48E9-90DA-881C83F12896}" destId="{2A8D9F72-5C0F-46FA-BF97-2A8C25C3524B}" srcOrd="2" destOrd="0" presId="urn:microsoft.com/office/officeart/2005/8/layout/hList2#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25D607-73CE-403B-AE4E-37B5F1BC8C2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SV"/>
        </a:p>
      </dgm:t>
    </dgm:pt>
    <dgm:pt modelId="{5823C8BD-7442-45FA-B167-9E690FBC40D6}">
      <dgm:prSet phldrT="[Texto]"/>
      <dgm:spPr/>
      <dgm:t>
        <a:bodyPr/>
        <a:lstStyle/>
        <a:p>
          <a:r>
            <a:rPr lang="es-SV" dirty="0" smtClean="0"/>
            <a:t>Ministerio de Salud</a:t>
          </a:r>
          <a:endParaRPr lang="es-SV" dirty="0"/>
        </a:p>
      </dgm:t>
    </dgm:pt>
    <dgm:pt modelId="{34FDEA98-D606-4621-BF4D-508037928539}" type="parTrans" cxnId="{FC0F7682-36AE-4404-BEDC-66674E1FCD43}">
      <dgm:prSet/>
      <dgm:spPr/>
      <dgm:t>
        <a:bodyPr/>
        <a:lstStyle/>
        <a:p>
          <a:endParaRPr lang="es-SV"/>
        </a:p>
      </dgm:t>
    </dgm:pt>
    <dgm:pt modelId="{5EF55795-7BA9-4C8C-BDB2-51D75622A3B8}" type="sibTrans" cxnId="{FC0F7682-36AE-4404-BEDC-66674E1FCD43}">
      <dgm:prSet/>
      <dgm:spPr/>
      <dgm:t>
        <a:bodyPr/>
        <a:lstStyle/>
        <a:p>
          <a:endParaRPr lang="es-SV"/>
        </a:p>
      </dgm:t>
    </dgm:pt>
    <dgm:pt modelId="{FF3F5140-D31E-43E9-A25A-2E62B722623B}">
      <dgm:prSet phldrT="[Texto]"/>
      <dgm:spPr/>
      <dgm:t>
        <a:bodyPr/>
        <a:lstStyle/>
        <a:p>
          <a:r>
            <a:rPr lang="es-SV" dirty="0"/>
            <a:t>Manejo desustancias Químicas Peligrosas</a:t>
          </a:r>
          <a:endParaRPr lang="es-SV"/>
        </a:p>
      </dgm:t>
    </dgm:pt>
    <dgm:pt modelId="{67C75757-649E-44EF-8313-7B9B9CEBE76D}" type="parTrans" cxnId="{EC518CBA-DC04-417F-B5E8-AA6B35BC8F94}">
      <dgm:prSet/>
      <dgm:spPr/>
      <dgm:t>
        <a:bodyPr/>
        <a:lstStyle/>
        <a:p>
          <a:endParaRPr lang="es-SV"/>
        </a:p>
      </dgm:t>
    </dgm:pt>
    <dgm:pt modelId="{9DE3A6EE-EA09-49BE-9CCF-3FE38AB86DAD}" type="sibTrans" cxnId="{EC518CBA-DC04-417F-B5E8-AA6B35BC8F94}">
      <dgm:prSet/>
      <dgm:spPr/>
      <dgm:t>
        <a:bodyPr/>
        <a:lstStyle/>
        <a:p>
          <a:endParaRPr lang="es-SV"/>
        </a:p>
      </dgm:t>
    </dgm:pt>
    <dgm:pt modelId="{EF80116B-5D74-4C1F-9F83-2FD5A37DC71F}">
      <dgm:prSet phldrT="[Texto]"/>
      <dgm:spPr/>
      <dgm:t>
        <a:bodyPr/>
        <a:lstStyle/>
        <a:p>
          <a:r>
            <a:rPr lang="es-SV" dirty="0"/>
            <a:t>Inocuidad de Bebidas y  Alimentos</a:t>
          </a:r>
          <a:endParaRPr lang="es-SV"/>
        </a:p>
      </dgm:t>
    </dgm:pt>
    <dgm:pt modelId="{50909730-E2FF-4F87-8D9C-DC013A857060}" type="parTrans" cxnId="{C017CC06-C6D4-45CC-86AC-294F848C89C7}">
      <dgm:prSet/>
      <dgm:spPr/>
      <dgm:t>
        <a:bodyPr/>
        <a:lstStyle/>
        <a:p>
          <a:endParaRPr lang="es-SV"/>
        </a:p>
      </dgm:t>
    </dgm:pt>
    <dgm:pt modelId="{810CB5AD-BD1E-438A-AE12-A4E9C865B0AD}" type="sibTrans" cxnId="{C017CC06-C6D4-45CC-86AC-294F848C89C7}">
      <dgm:prSet/>
      <dgm:spPr/>
      <dgm:t>
        <a:bodyPr/>
        <a:lstStyle/>
        <a:p>
          <a:endParaRPr lang="es-SV"/>
        </a:p>
      </dgm:t>
    </dgm:pt>
    <dgm:pt modelId="{60D3F8A7-296A-4FD0-81C7-85687906D6BB}">
      <dgm:prSet phldrT="[Texto]"/>
      <dgm:spPr/>
      <dgm:t>
        <a:bodyPr/>
        <a:lstStyle/>
        <a:p>
          <a:r>
            <a:rPr lang="es-SV"/>
            <a:t>FOSALUD</a:t>
          </a:r>
        </a:p>
      </dgm:t>
    </dgm:pt>
    <dgm:pt modelId="{5F3545BF-DBFE-469A-A6EC-E6779F9247AB}" type="parTrans" cxnId="{25199C85-9DC2-4105-B655-252296B8ACBF}">
      <dgm:prSet/>
      <dgm:spPr/>
      <dgm:t>
        <a:bodyPr/>
        <a:lstStyle/>
        <a:p>
          <a:endParaRPr lang="es-SV"/>
        </a:p>
      </dgm:t>
    </dgm:pt>
    <dgm:pt modelId="{F53963BE-5B10-4F82-AB5A-9F8D0CDE27CB}" type="sibTrans" cxnId="{25199C85-9DC2-4105-B655-252296B8ACBF}">
      <dgm:prSet/>
      <dgm:spPr/>
      <dgm:t>
        <a:bodyPr/>
        <a:lstStyle/>
        <a:p>
          <a:endParaRPr lang="es-SV"/>
        </a:p>
      </dgm:t>
    </dgm:pt>
    <dgm:pt modelId="{121BF0BF-09FA-453F-8BF6-50A5101D6CA4}">
      <dgm:prSet phldrT="[Texto]"/>
      <dgm:spPr/>
      <dgm:t>
        <a:bodyPr/>
        <a:lstStyle/>
        <a:p>
          <a:r>
            <a:rPr lang="es-SV" dirty="0"/>
            <a:t>Ley del Tabaco</a:t>
          </a:r>
          <a:endParaRPr lang="es-SV"/>
        </a:p>
      </dgm:t>
    </dgm:pt>
    <dgm:pt modelId="{8063B2D4-B16B-46DD-A83B-8303DDC34B37}" type="parTrans" cxnId="{0E454F7B-E062-49F0-997E-44CB5EC23AEC}">
      <dgm:prSet/>
      <dgm:spPr/>
      <dgm:t>
        <a:bodyPr/>
        <a:lstStyle/>
        <a:p>
          <a:endParaRPr lang="es-SV"/>
        </a:p>
      </dgm:t>
    </dgm:pt>
    <dgm:pt modelId="{D9E1DDE4-7869-4E90-B7C4-603F77F2EB70}" type="sibTrans" cxnId="{0E454F7B-E062-49F0-997E-44CB5EC23AEC}">
      <dgm:prSet/>
      <dgm:spPr/>
      <dgm:t>
        <a:bodyPr/>
        <a:lstStyle/>
        <a:p>
          <a:endParaRPr lang="es-SV"/>
        </a:p>
      </dgm:t>
    </dgm:pt>
    <dgm:pt modelId="{D1599AFD-0544-4E7F-9CC1-97B47675EBAB}">
      <dgm:prSet phldrT="[Texto]"/>
      <dgm:spPr/>
      <dgm:t>
        <a:bodyPr/>
        <a:lstStyle/>
        <a:p>
          <a:r>
            <a:rPr lang="es-SV" dirty="0"/>
            <a:t>Ministerio de Trabajo  y  Prevision Social</a:t>
          </a:r>
          <a:endParaRPr lang="es-SV"/>
        </a:p>
      </dgm:t>
    </dgm:pt>
    <dgm:pt modelId="{25AA2EFF-EFD6-48E6-92DA-458A811E094F}" type="parTrans" cxnId="{C0A9EB9C-4441-45F8-8093-627662827C68}">
      <dgm:prSet/>
      <dgm:spPr/>
      <dgm:t>
        <a:bodyPr/>
        <a:lstStyle/>
        <a:p>
          <a:endParaRPr lang="es-SV"/>
        </a:p>
      </dgm:t>
    </dgm:pt>
    <dgm:pt modelId="{FAD5B56C-CF7D-42A7-B649-F1263AF7A74B}" type="sibTrans" cxnId="{C0A9EB9C-4441-45F8-8093-627662827C68}">
      <dgm:prSet/>
      <dgm:spPr/>
      <dgm:t>
        <a:bodyPr/>
        <a:lstStyle/>
        <a:p>
          <a:endParaRPr lang="es-SV"/>
        </a:p>
      </dgm:t>
    </dgm:pt>
    <dgm:pt modelId="{D7182ACB-CB88-4A4B-BDF4-E0D58721C02F}">
      <dgm:prSet phldrT="[Texto]"/>
      <dgm:spPr/>
      <dgm:t>
        <a:bodyPr/>
        <a:lstStyle/>
        <a:p>
          <a:r>
            <a:rPr lang="es-SV" dirty="0"/>
            <a:t>Salud y Seguridad Ocupacional</a:t>
          </a:r>
          <a:endParaRPr lang="es-SV"/>
        </a:p>
      </dgm:t>
    </dgm:pt>
    <dgm:pt modelId="{5E98137A-8786-4FB5-A21B-8A5BB9664B69}" type="parTrans" cxnId="{B70A305D-103F-488D-8AE2-D188EB3D1600}">
      <dgm:prSet/>
      <dgm:spPr/>
      <dgm:t>
        <a:bodyPr/>
        <a:lstStyle/>
        <a:p>
          <a:endParaRPr lang="es-SV"/>
        </a:p>
      </dgm:t>
    </dgm:pt>
    <dgm:pt modelId="{AE685705-1B1A-4C2F-A4FD-EEE03C9E2C32}" type="sibTrans" cxnId="{B70A305D-103F-488D-8AE2-D188EB3D1600}">
      <dgm:prSet/>
      <dgm:spPr/>
      <dgm:t>
        <a:bodyPr/>
        <a:lstStyle/>
        <a:p>
          <a:endParaRPr lang="es-SV"/>
        </a:p>
      </dgm:t>
    </dgm:pt>
    <dgm:pt modelId="{A96DAC7D-200B-4FF2-9E89-374D410BD841}">
      <dgm:prSet phldrT="[Texto]"/>
      <dgm:spPr/>
      <dgm:t>
        <a:bodyPr/>
        <a:lstStyle/>
        <a:p>
          <a:r>
            <a:rPr lang="es-SV" dirty="0"/>
            <a:t>Policía Nacional Civil </a:t>
          </a:r>
          <a:endParaRPr lang="es-SV"/>
        </a:p>
      </dgm:t>
    </dgm:pt>
    <dgm:pt modelId="{EDBA04AA-3CF3-4098-842A-CEF3F18DAA80}" type="parTrans" cxnId="{5579428D-2999-4B68-96C5-F214078082BE}">
      <dgm:prSet/>
      <dgm:spPr/>
      <dgm:t>
        <a:bodyPr/>
        <a:lstStyle/>
        <a:p>
          <a:endParaRPr lang="es-SV"/>
        </a:p>
      </dgm:t>
    </dgm:pt>
    <dgm:pt modelId="{209FD255-83F3-492F-85CE-183633AA94D5}" type="sibTrans" cxnId="{5579428D-2999-4B68-96C5-F214078082BE}">
      <dgm:prSet/>
      <dgm:spPr/>
      <dgm:t>
        <a:bodyPr/>
        <a:lstStyle/>
        <a:p>
          <a:endParaRPr lang="es-SV"/>
        </a:p>
      </dgm:t>
    </dgm:pt>
    <dgm:pt modelId="{BBED62A7-A74F-4892-B459-81ED67E7EDB1}">
      <dgm:prSet phldrT="[Texto]"/>
      <dgm:spPr/>
      <dgm:t>
        <a:bodyPr/>
        <a:lstStyle/>
        <a:p>
          <a:r>
            <a:rPr lang="es-SV"/>
            <a:t>Sistemas de Vigilancia</a:t>
          </a:r>
        </a:p>
      </dgm:t>
    </dgm:pt>
    <dgm:pt modelId="{0CD88710-9F4E-42E7-8D70-7E00006498C5}" type="parTrans" cxnId="{39C36A15-8458-4584-B840-261FC96E26A0}">
      <dgm:prSet/>
      <dgm:spPr/>
      <dgm:t>
        <a:bodyPr/>
        <a:lstStyle/>
        <a:p>
          <a:endParaRPr lang="es-SV"/>
        </a:p>
      </dgm:t>
    </dgm:pt>
    <dgm:pt modelId="{A3C4162F-5088-43A4-B503-E1C3211E264B}" type="sibTrans" cxnId="{39C36A15-8458-4584-B840-261FC96E26A0}">
      <dgm:prSet/>
      <dgm:spPr/>
      <dgm:t>
        <a:bodyPr/>
        <a:lstStyle/>
        <a:p>
          <a:endParaRPr lang="es-SV"/>
        </a:p>
      </dgm:t>
    </dgm:pt>
    <dgm:pt modelId="{17DDC7DF-B78F-44FD-9860-80054921CFC5}">
      <dgm:prSet phldrT="[Texto]"/>
      <dgm:spPr/>
      <dgm:t>
        <a:bodyPr/>
        <a:lstStyle/>
        <a:p>
          <a:r>
            <a:rPr lang="es-SV"/>
            <a:t>Cuerpo de Bomberos</a:t>
          </a:r>
        </a:p>
      </dgm:t>
    </dgm:pt>
    <dgm:pt modelId="{457AC607-C336-4EBC-ADA1-7D18A1D56C24}" type="parTrans" cxnId="{619A2EA9-E687-4294-9EB6-5B8C6C723B3A}">
      <dgm:prSet/>
      <dgm:spPr/>
      <dgm:t>
        <a:bodyPr/>
        <a:lstStyle/>
        <a:p>
          <a:endParaRPr lang="es-SV"/>
        </a:p>
      </dgm:t>
    </dgm:pt>
    <dgm:pt modelId="{C1EFFCE0-AF5F-423C-80BC-CA5F7A02283F}" type="sibTrans" cxnId="{619A2EA9-E687-4294-9EB6-5B8C6C723B3A}">
      <dgm:prSet/>
      <dgm:spPr/>
      <dgm:t>
        <a:bodyPr/>
        <a:lstStyle/>
        <a:p>
          <a:endParaRPr lang="es-SV"/>
        </a:p>
      </dgm:t>
    </dgm:pt>
    <dgm:pt modelId="{5FC44041-D97F-470C-9FB1-76EF64BD96F3}">
      <dgm:prSet phldrT="[Texto]"/>
      <dgm:spPr/>
      <dgm:t>
        <a:bodyPr/>
        <a:lstStyle/>
        <a:p>
          <a:r>
            <a:rPr lang="es-SV" dirty="0"/>
            <a:t>seguridad en el manejo del combustible</a:t>
          </a:r>
          <a:endParaRPr lang="es-SV"/>
        </a:p>
      </dgm:t>
    </dgm:pt>
    <dgm:pt modelId="{B31E70A4-0E08-4C84-98CE-FC20DBEE29A7}" type="parTrans" cxnId="{8A4EA819-0D08-418A-857B-3D4A9F813562}">
      <dgm:prSet/>
      <dgm:spPr/>
      <dgm:t>
        <a:bodyPr/>
        <a:lstStyle/>
        <a:p>
          <a:endParaRPr lang="es-SV"/>
        </a:p>
      </dgm:t>
    </dgm:pt>
    <dgm:pt modelId="{ACA4252E-9162-4DF1-B54E-A49A361CAEC4}" type="sibTrans" cxnId="{8A4EA819-0D08-418A-857B-3D4A9F813562}">
      <dgm:prSet/>
      <dgm:spPr/>
      <dgm:t>
        <a:bodyPr/>
        <a:lstStyle/>
        <a:p>
          <a:endParaRPr lang="es-SV"/>
        </a:p>
      </dgm:t>
    </dgm:pt>
    <dgm:pt modelId="{418A35C8-B17A-4728-A998-2FEC7007E644}" type="pres">
      <dgm:prSet presAssocID="{ED25D607-73CE-403B-AE4E-37B5F1BC8C25}" presName="vert0" presStyleCnt="0">
        <dgm:presLayoutVars>
          <dgm:dir/>
          <dgm:animOne val="branch"/>
          <dgm:animLvl val="lvl"/>
        </dgm:presLayoutVars>
      </dgm:prSet>
      <dgm:spPr/>
      <dgm:t>
        <a:bodyPr/>
        <a:lstStyle/>
        <a:p>
          <a:endParaRPr lang="es-SV"/>
        </a:p>
      </dgm:t>
    </dgm:pt>
    <dgm:pt modelId="{19814A86-6258-48EC-9C59-7505291A6609}" type="pres">
      <dgm:prSet presAssocID="{5823C8BD-7442-45FA-B167-9E690FBC40D6}" presName="thickLine" presStyleLbl="alignNode1" presStyleIdx="0" presStyleCnt="5"/>
      <dgm:spPr/>
    </dgm:pt>
    <dgm:pt modelId="{8B71D6A1-B752-4419-AF63-67D4C735FF46}" type="pres">
      <dgm:prSet presAssocID="{5823C8BD-7442-45FA-B167-9E690FBC40D6}" presName="horz1" presStyleCnt="0"/>
      <dgm:spPr/>
    </dgm:pt>
    <dgm:pt modelId="{EAA9BED7-A418-4089-9FBF-761D13DD6BA4}" type="pres">
      <dgm:prSet presAssocID="{5823C8BD-7442-45FA-B167-9E690FBC40D6}" presName="tx1" presStyleLbl="revTx" presStyleIdx="0" presStyleCnt="11"/>
      <dgm:spPr/>
      <dgm:t>
        <a:bodyPr/>
        <a:lstStyle/>
        <a:p>
          <a:endParaRPr lang="es-SV"/>
        </a:p>
      </dgm:t>
    </dgm:pt>
    <dgm:pt modelId="{FBA22FB9-361D-4105-B003-852B73472F31}" type="pres">
      <dgm:prSet presAssocID="{5823C8BD-7442-45FA-B167-9E690FBC40D6}" presName="vert1" presStyleCnt="0"/>
      <dgm:spPr/>
    </dgm:pt>
    <dgm:pt modelId="{4D2A16A5-B68F-4B94-8C51-53887A69BDF3}" type="pres">
      <dgm:prSet presAssocID="{FF3F5140-D31E-43E9-A25A-2E62B722623B}" presName="vertSpace2a" presStyleCnt="0"/>
      <dgm:spPr/>
    </dgm:pt>
    <dgm:pt modelId="{C8192326-019F-45D8-B64E-E3DD2AA820AF}" type="pres">
      <dgm:prSet presAssocID="{FF3F5140-D31E-43E9-A25A-2E62B722623B}" presName="horz2" presStyleCnt="0"/>
      <dgm:spPr/>
    </dgm:pt>
    <dgm:pt modelId="{1FC97397-1B05-4D58-91F0-919F0E04016F}" type="pres">
      <dgm:prSet presAssocID="{FF3F5140-D31E-43E9-A25A-2E62B722623B}" presName="horzSpace2" presStyleCnt="0"/>
      <dgm:spPr/>
    </dgm:pt>
    <dgm:pt modelId="{9B9DFFFB-327F-4252-BB33-98AA08B35B6D}" type="pres">
      <dgm:prSet presAssocID="{FF3F5140-D31E-43E9-A25A-2E62B722623B}" presName="tx2" presStyleLbl="revTx" presStyleIdx="1" presStyleCnt="11"/>
      <dgm:spPr/>
      <dgm:t>
        <a:bodyPr/>
        <a:lstStyle/>
        <a:p>
          <a:endParaRPr lang="es-SV"/>
        </a:p>
      </dgm:t>
    </dgm:pt>
    <dgm:pt modelId="{02ABF685-D888-4572-B678-EC0E7B1362CD}" type="pres">
      <dgm:prSet presAssocID="{FF3F5140-D31E-43E9-A25A-2E62B722623B}" presName="vert2" presStyleCnt="0"/>
      <dgm:spPr/>
    </dgm:pt>
    <dgm:pt modelId="{FA4956DA-28D7-4DD6-A0EE-8A4669BEAF6F}" type="pres">
      <dgm:prSet presAssocID="{FF3F5140-D31E-43E9-A25A-2E62B722623B}" presName="thinLine2b" presStyleLbl="callout" presStyleIdx="0" presStyleCnt="6"/>
      <dgm:spPr/>
    </dgm:pt>
    <dgm:pt modelId="{72D48371-F385-42FC-8639-2BB44BC56BBC}" type="pres">
      <dgm:prSet presAssocID="{FF3F5140-D31E-43E9-A25A-2E62B722623B}" presName="vertSpace2b" presStyleCnt="0"/>
      <dgm:spPr/>
    </dgm:pt>
    <dgm:pt modelId="{BA477CD6-EF5C-4C9B-ACAA-B6D86833538D}" type="pres">
      <dgm:prSet presAssocID="{EF80116B-5D74-4C1F-9F83-2FD5A37DC71F}" presName="horz2" presStyleCnt="0"/>
      <dgm:spPr/>
    </dgm:pt>
    <dgm:pt modelId="{042BC021-DB21-4208-B6F6-EAC96D49E3FA}" type="pres">
      <dgm:prSet presAssocID="{EF80116B-5D74-4C1F-9F83-2FD5A37DC71F}" presName="horzSpace2" presStyleCnt="0"/>
      <dgm:spPr/>
    </dgm:pt>
    <dgm:pt modelId="{627462F4-AC1B-4732-94A2-F494CC3036CE}" type="pres">
      <dgm:prSet presAssocID="{EF80116B-5D74-4C1F-9F83-2FD5A37DC71F}" presName="tx2" presStyleLbl="revTx" presStyleIdx="2" presStyleCnt="11"/>
      <dgm:spPr/>
      <dgm:t>
        <a:bodyPr/>
        <a:lstStyle/>
        <a:p>
          <a:endParaRPr lang="es-SV"/>
        </a:p>
      </dgm:t>
    </dgm:pt>
    <dgm:pt modelId="{E3014D65-A2A1-4C4B-AD47-C7DEDC2193DE}" type="pres">
      <dgm:prSet presAssocID="{EF80116B-5D74-4C1F-9F83-2FD5A37DC71F}" presName="vert2" presStyleCnt="0"/>
      <dgm:spPr/>
    </dgm:pt>
    <dgm:pt modelId="{8214793C-6111-43DF-B925-1D594B9FAAC8}" type="pres">
      <dgm:prSet presAssocID="{EF80116B-5D74-4C1F-9F83-2FD5A37DC71F}" presName="thinLine2b" presStyleLbl="callout" presStyleIdx="1" presStyleCnt="6"/>
      <dgm:spPr/>
    </dgm:pt>
    <dgm:pt modelId="{B5248EAC-EF37-46D2-B9BD-C1991F9DFC52}" type="pres">
      <dgm:prSet presAssocID="{EF80116B-5D74-4C1F-9F83-2FD5A37DC71F}" presName="vertSpace2b" presStyleCnt="0"/>
      <dgm:spPr/>
    </dgm:pt>
    <dgm:pt modelId="{4FD6B519-4555-40EB-9389-A8CAB18F16E3}" type="pres">
      <dgm:prSet presAssocID="{60D3F8A7-296A-4FD0-81C7-85687906D6BB}" presName="thickLine" presStyleLbl="alignNode1" presStyleIdx="1" presStyleCnt="5"/>
      <dgm:spPr/>
    </dgm:pt>
    <dgm:pt modelId="{9A5C3B53-8B7C-4CF6-907C-E66B1F21AD43}" type="pres">
      <dgm:prSet presAssocID="{60D3F8A7-296A-4FD0-81C7-85687906D6BB}" presName="horz1" presStyleCnt="0"/>
      <dgm:spPr/>
    </dgm:pt>
    <dgm:pt modelId="{3D6B5063-AD5D-450F-8BAE-A45438023C2D}" type="pres">
      <dgm:prSet presAssocID="{60D3F8A7-296A-4FD0-81C7-85687906D6BB}" presName="tx1" presStyleLbl="revTx" presStyleIdx="3" presStyleCnt="11"/>
      <dgm:spPr/>
      <dgm:t>
        <a:bodyPr/>
        <a:lstStyle/>
        <a:p>
          <a:endParaRPr lang="es-SV"/>
        </a:p>
      </dgm:t>
    </dgm:pt>
    <dgm:pt modelId="{119762D4-B7F9-473A-87C0-A61A62189ABC}" type="pres">
      <dgm:prSet presAssocID="{60D3F8A7-296A-4FD0-81C7-85687906D6BB}" presName="vert1" presStyleCnt="0"/>
      <dgm:spPr/>
    </dgm:pt>
    <dgm:pt modelId="{B507F87E-BDA1-4BCF-8488-5CD8DF81D43D}" type="pres">
      <dgm:prSet presAssocID="{121BF0BF-09FA-453F-8BF6-50A5101D6CA4}" presName="vertSpace2a" presStyleCnt="0"/>
      <dgm:spPr/>
    </dgm:pt>
    <dgm:pt modelId="{43A359B5-164B-42EF-B30C-6172FD29B1AF}" type="pres">
      <dgm:prSet presAssocID="{121BF0BF-09FA-453F-8BF6-50A5101D6CA4}" presName="horz2" presStyleCnt="0"/>
      <dgm:spPr/>
    </dgm:pt>
    <dgm:pt modelId="{04766420-D56E-427B-9E6E-0B9C1ADBAB47}" type="pres">
      <dgm:prSet presAssocID="{121BF0BF-09FA-453F-8BF6-50A5101D6CA4}" presName="horzSpace2" presStyleCnt="0"/>
      <dgm:spPr/>
    </dgm:pt>
    <dgm:pt modelId="{FFF5A2CE-9ED1-4781-A149-0FC802EBC273}" type="pres">
      <dgm:prSet presAssocID="{121BF0BF-09FA-453F-8BF6-50A5101D6CA4}" presName="tx2" presStyleLbl="revTx" presStyleIdx="4" presStyleCnt="11"/>
      <dgm:spPr/>
      <dgm:t>
        <a:bodyPr/>
        <a:lstStyle/>
        <a:p>
          <a:endParaRPr lang="es-SV"/>
        </a:p>
      </dgm:t>
    </dgm:pt>
    <dgm:pt modelId="{6D314E61-0FF0-48EA-9DD9-46EF98A57514}" type="pres">
      <dgm:prSet presAssocID="{121BF0BF-09FA-453F-8BF6-50A5101D6CA4}" presName="vert2" presStyleCnt="0"/>
      <dgm:spPr/>
    </dgm:pt>
    <dgm:pt modelId="{C45DC7C8-5759-45C9-BA14-E0E0CA5B2669}" type="pres">
      <dgm:prSet presAssocID="{121BF0BF-09FA-453F-8BF6-50A5101D6CA4}" presName="thinLine2b" presStyleLbl="callout" presStyleIdx="2" presStyleCnt="6"/>
      <dgm:spPr/>
    </dgm:pt>
    <dgm:pt modelId="{0765D1B2-AD84-44F1-8E08-076930A093A9}" type="pres">
      <dgm:prSet presAssocID="{121BF0BF-09FA-453F-8BF6-50A5101D6CA4}" presName="vertSpace2b" presStyleCnt="0"/>
      <dgm:spPr/>
    </dgm:pt>
    <dgm:pt modelId="{575BB973-4827-4FA0-94BE-26B1AC06F906}" type="pres">
      <dgm:prSet presAssocID="{D1599AFD-0544-4E7F-9CC1-97B47675EBAB}" presName="thickLine" presStyleLbl="alignNode1" presStyleIdx="2" presStyleCnt="5"/>
      <dgm:spPr/>
    </dgm:pt>
    <dgm:pt modelId="{883165F3-DCD2-4AF4-A1C9-F39274EB91CE}" type="pres">
      <dgm:prSet presAssocID="{D1599AFD-0544-4E7F-9CC1-97B47675EBAB}" presName="horz1" presStyleCnt="0"/>
      <dgm:spPr/>
    </dgm:pt>
    <dgm:pt modelId="{6FC4A825-2BEF-4FE7-8AF7-CAFA4E118C33}" type="pres">
      <dgm:prSet presAssocID="{D1599AFD-0544-4E7F-9CC1-97B47675EBAB}" presName="tx1" presStyleLbl="revTx" presStyleIdx="5" presStyleCnt="11"/>
      <dgm:spPr/>
      <dgm:t>
        <a:bodyPr/>
        <a:lstStyle/>
        <a:p>
          <a:endParaRPr lang="es-SV"/>
        </a:p>
      </dgm:t>
    </dgm:pt>
    <dgm:pt modelId="{3024B344-2CD2-4C7E-A539-5D5F531614C8}" type="pres">
      <dgm:prSet presAssocID="{D1599AFD-0544-4E7F-9CC1-97B47675EBAB}" presName="vert1" presStyleCnt="0"/>
      <dgm:spPr/>
    </dgm:pt>
    <dgm:pt modelId="{093E7D70-5D20-492F-99E7-2D7916F819FE}" type="pres">
      <dgm:prSet presAssocID="{D7182ACB-CB88-4A4B-BDF4-E0D58721C02F}" presName="vertSpace2a" presStyleCnt="0"/>
      <dgm:spPr/>
    </dgm:pt>
    <dgm:pt modelId="{03D9FFDF-3825-46BB-A881-615D23C40234}" type="pres">
      <dgm:prSet presAssocID="{D7182ACB-CB88-4A4B-BDF4-E0D58721C02F}" presName="horz2" presStyleCnt="0"/>
      <dgm:spPr/>
    </dgm:pt>
    <dgm:pt modelId="{F0A6B2CD-6DDF-466D-80D3-93B9C25F36D6}" type="pres">
      <dgm:prSet presAssocID="{D7182ACB-CB88-4A4B-BDF4-E0D58721C02F}" presName="horzSpace2" presStyleCnt="0"/>
      <dgm:spPr/>
    </dgm:pt>
    <dgm:pt modelId="{06A0F1D6-A076-4BEE-A4FA-DA635CA07A7B}" type="pres">
      <dgm:prSet presAssocID="{D7182ACB-CB88-4A4B-BDF4-E0D58721C02F}" presName="tx2" presStyleLbl="revTx" presStyleIdx="6" presStyleCnt="11"/>
      <dgm:spPr/>
      <dgm:t>
        <a:bodyPr/>
        <a:lstStyle/>
        <a:p>
          <a:endParaRPr lang="es-SV"/>
        </a:p>
      </dgm:t>
    </dgm:pt>
    <dgm:pt modelId="{D8AD8C55-C8FD-423C-9D0F-AB1B922E6AB9}" type="pres">
      <dgm:prSet presAssocID="{D7182ACB-CB88-4A4B-BDF4-E0D58721C02F}" presName="vert2" presStyleCnt="0"/>
      <dgm:spPr/>
    </dgm:pt>
    <dgm:pt modelId="{E9FCC737-0199-4DFA-96B6-EAB4D594C088}" type="pres">
      <dgm:prSet presAssocID="{D7182ACB-CB88-4A4B-BDF4-E0D58721C02F}" presName="thinLine2b" presStyleLbl="callout" presStyleIdx="3" presStyleCnt="6"/>
      <dgm:spPr/>
    </dgm:pt>
    <dgm:pt modelId="{C8F27201-E29C-4824-8FF1-6B62A6B27AE4}" type="pres">
      <dgm:prSet presAssocID="{D7182ACB-CB88-4A4B-BDF4-E0D58721C02F}" presName="vertSpace2b" presStyleCnt="0"/>
      <dgm:spPr/>
    </dgm:pt>
    <dgm:pt modelId="{3108FD3C-D1E6-4AF0-93A3-313726F74AC4}" type="pres">
      <dgm:prSet presAssocID="{A96DAC7D-200B-4FF2-9E89-374D410BD841}" presName="thickLine" presStyleLbl="alignNode1" presStyleIdx="3" presStyleCnt="5"/>
      <dgm:spPr/>
    </dgm:pt>
    <dgm:pt modelId="{6C668932-CBC2-4F07-A594-B3C1C9095922}" type="pres">
      <dgm:prSet presAssocID="{A96DAC7D-200B-4FF2-9E89-374D410BD841}" presName="horz1" presStyleCnt="0"/>
      <dgm:spPr/>
    </dgm:pt>
    <dgm:pt modelId="{82F9A3B3-472A-4279-8616-72C3178FB3A1}" type="pres">
      <dgm:prSet presAssocID="{A96DAC7D-200B-4FF2-9E89-374D410BD841}" presName="tx1" presStyleLbl="revTx" presStyleIdx="7" presStyleCnt="11"/>
      <dgm:spPr/>
      <dgm:t>
        <a:bodyPr/>
        <a:lstStyle/>
        <a:p>
          <a:endParaRPr lang="es-SV"/>
        </a:p>
      </dgm:t>
    </dgm:pt>
    <dgm:pt modelId="{666D0FAA-CE2A-4FA5-9F65-B7111718088E}" type="pres">
      <dgm:prSet presAssocID="{A96DAC7D-200B-4FF2-9E89-374D410BD841}" presName="vert1" presStyleCnt="0"/>
      <dgm:spPr/>
    </dgm:pt>
    <dgm:pt modelId="{258C4FE0-FDD2-41EE-8B41-D1D10B4A09AA}" type="pres">
      <dgm:prSet presAssocID="{BBED62A7-A74F-4892-B459-81ED67E7EDB1}" presName="vertSpace2a" presStyleCnt="0"/>
      <dgm:spPr/>
    </dgm:pt>
    <dgm:pt modelId="{B22471ED-8C74-4FE8-956D-0B6B8F220B05}" type="pres">
      <dgm:prSet presAssocID="{BBED62A7-A74F-4892-B459-81ED67E7EDB1}" presName="horz2" presStyleCnt="0"/>
      <dgm:spPr/>
    </dgm:pt>
    <dgm:pt modelId="{D8C4908C-21C5-4C3D-8DA0-9F9183103848}" type="pres">
      <dgm:prSet presAssocID="{BBED62A7-A74F-4892-B459-81ED67E7EDB1}" presName="horzSpace2" presStyleCnt="0"/>
      <dgm:spPr/>
    </dgm:pt>
    <dgm:pt modelId="{E497D27B-B8A0-4F43-B3C6-585F85FEE49E}" type="pres">
      <dgm:prSet presAssocID="{BBED62A7-A74F-4892-B459-81ED67E7EDB1}" presName="tx2" presStyleLbl="revTx" presStyleIdx="8" presStyleCnt="11"/>
      <dgm:spPr/>
      <dgm:t>
        <a:bodyPr/>
        <a:lstStyle/>
        <a:p>
          <a:endParaRPr lang="es-SV"/>
        </a:p>
      </dgm:t>
    </dgm:pt>
    <dgm:pt modelId="{55D6ECD6-A9F5-49A7-8CCD-FF0B163AA57B}" type="pres">
      <dgm:prSet presAssocID="{BBED62A7-A74F-4892-B459-81ED67E7EDB1}" presName="vert2" presStyleCnt="0"/>
      <dgm:spPr/>
    </dgm:pt>
    <dgm:pt modelId="{627EF88E-5FE6-4461-B886-6D8A6B1F6901}" type="pres">
      <dgm:prSet presAssocID="{BBED62A7-A74F-4892-B459-81ED67E7EDB1}" presName="thinLine2b" presStyleLbl="callout" presStyleIdx="4" presStyleCnt="6"/>
      <dgm:spPr/>
    </dgm:pt>
    <dgm:pt modelId="{6BA69308-9563-401C-96F4-6ECC767A546B}" type="pres">
      <dgm:prSet presAssocID="{BBED62A7-A74F-4892-B459-81ED67E7EDB1}" presName="vertSpace2b" presStyleCnt="0"/>
      <dgm:spPr/>
    </dgm:pt>
    <dgm:pt modelId="{1EEF37B5-CB02-41A7-8BE3-FBA1510E4A88}" type="pres">
      <dgm:prSet presAssocID="{17DDC7DF-B78F-44FD-9860-80054921CFC5}" presName="thickLine" presStyleLbl="alignNode1" presStyleIdx="4" presStyleCnt="5"/>
      <dgm:spPr/>
    </dgm:pt>
    <dgm:pt modelId="{FCF6930E-B9C5-4E45-AFFD-191BEF950C1B}" type="pres">
      <dgm:prSet presAssocID="{17DDC7DF-B78F-44FD-9860-80054921CFC5}" presName="horz1" presStyleCnt="0"/>
      <dgm:spPr/>
    </dgm:pt>
    <dgm:pt modelId="{EA1AAE56-CA90-4490-A4D0-D91E5B8C849B}" type="pres">
      <dgm:prSet presAssocID="{17DDC7DF-B78F-44FD-9860-80054921CFC5}" presName="tx1" presStyleLbl="revTx" presStyleIdx="9" presStyleCnt="11"/>
      <dgm:spPr/>
      <dgm:t>
        <a:bodyPr/>
        <a:lstStyle/>
        <a:p>
          <a:endParaRPr lang="es-SV"/>
        </a:p>
      </dgm:t>
    </dgm:pt>
    <dgm:pt modelId="{43731CFB-9408-4C1E-A6A4-F3C0C750FEB7}" type="pres">
      <dgm:prSet presAssocID="{17DDC7DF-B78F-44FD-9860-80054921CFC5}" presName="vert1" presStyleCnt="0"/>
      <dgm:spPr/>
    </dgm:pt>
    <dgm:pt modelId="{87324D27-1BB7-4BB6-8C25-67662A794416}" type="pres">
      <dgm:prSet presAssocID="{5FC44041-D97F-470C-9FB1-76EF64BD96F3}" presName="vertSpace2a" presStyleCnt="0"/>
      <dgm:spPr/>
    </dgm:pt>
    <dgm:pt modelId="{FE6E85AF-AFC2-4609-939E-8D49ECC4B259}" type="pres">
      <dgm:prSet presAssocID="{5FC44041-D97F-470C-9FB1-76EF64BD96F3}" presName="horz2" presStyleCnt="0"/>
      <dgm:spPr/>
    </dgm:pt>
    <dgm:pt modelId="{78D04416-AD99-40C8-B9FA-E2C56E3C31B5}" type="pres">
      <dgm:prSet presAssocID="{5FC44041-D97F-470C-9FB1-76EF64BD96F3}" presName="horzSpace2" presStyleCnt="0"/>
      <dgm:spPr/>
    </dgm:pt>
    <dgm:pt modelId="{A8D9CFCF-29D5-4353-99B6-D7B431CBB278}" type="pres">
      <dgm:prSet presAssocID="{5FC44041-D97F-470C-9FB1-76EF64BD96F3}" presName="tx2" presStyleLbl="revTx" presStyleIdx="10" presStyleCnt="11"/>
      <dgm:spPr/>
      <dgm:t>
        <a:bodyPr/>
        <a:lstStyle/>
        <a:p>
          <a:endParaRPr lang="es-SV"/>
        </a:p>
      </dgm:t>
    </dgm:pt>
    <dgm:pt modelId="{2BE26392-757D-4C3B-8B46-A16613344934}" type="pres">
      <dgm:prSet presAssocID="{5FC44041-D97F-470C-9FB1-76EF64BD96F3}" presName="vert2" presStyleCnt="0"/>
      <dgm:spPr/>
    </dgm:pt>
    <dgm:pt modelId="{51A05D13-C1BF-4B06-92E1-4E4E1AC709D3}" type="pres">
      <dgm:prSet presAssocID="{5FC44041-D97F-470C-9FB1-76EF64BD96F3}" presName="thinLine2b" presStyleLbl="callout" presStyleIdx="5" presStyleCnt="6"/>
      <dgm:spPr/>
    </dgm:pt>
    <dgm:pt modelId="{F9891F8C-D63A-4FEF-B572-1C016A1FD27E}" type="pres">
      <dgm:prSet presAssocID="{5FC44041-D97F-470C-9FB1-76EF64BD96F3}" presName="vertSpace2b" presStyleCnt="0"/>
      <dgm:spPr/>
    </dgm:pt>
  </dgm:ptLst>
  <dgm:cxnLst>
    <dgm:cxn modelId="{405E4D6A-E086-4D3E-A4A5-D64038FBA622}" type="presOf" srcId="{EF80116B-5D74-4C1F-9F83-2FD5A37DC71F}" destId="{627462F4-AC1B-4732-94A2-F494CC3036CE}" srcOrd="0" destOrd="0" presId="urn:microsoft.com/office/officeart/2008/layout/LinedList"/>
    <dgm:cxn modelId="{E1C0A902-3DFD-48E3-99AA-A3CAB9B62DB8}" type="presOf" srcId="{17DDC7DF-B78F-44FD-9860-80054921CFC5}" destId="{EA1AAE56-CA90-4490-A4D0-D91E5B8C849B}" srcOrd="0" destOrd="0" presId="urn:microsoft.com/office/officeart/2008/layout/LinedList"/>
    <dgm:cxn modelId="{0EEE9652-E304-426A-8F63-3C3678823A37}" type="presOf" srcId="{5FC44041-D97F-470C-9FB1-76EF64BD96F3}" destId="{A8D9CFCF-29D5-4353-99B6-D7B431CBB278}" srcOrd="0" destOrd="0" presId="urn:microsoft.com/office/officeart/2008/layout/LinedList"/>
    <dgm:cxn modelId="{C017CC06-C6D4-45CC-86AC-294F848C89C7}" srcId="{5823C8BD-7442-45FA-B167-9E690FBC40D6}" destId="{EF80116B-5D74-4C1F-9F83-2FD5A37DC71F}" srcOrd="1" destOrd="0" parTransId="{50909730-E2FF-4F87-8D9C-DC013A857060}" sibTransId="{810CB5AD-BD1E-438A-AE12-A4E9C865B0AD}"/>
    <dgm:cxn modelId="{7E686BCE-691C-4F84-9D15-2E467F48B1EB}" type="presOf" srcId="{121BF0BF-09FA-453F-8BF6-50A5101D6CA4}" destId="{FFF5A2CE-9ED1-4781-A149-0FC802EBC273}" srcOrd="0" destOrd="0" presId="urn:microsoft.com/office/officeart/2008/layout/LinedList"/>
    <dgm:cxn modelId="{47D628B8-C311-4BF3-8D11-1B1F1798559A}" type="presOf" srcId="{5823C8BD-7442-45FA-B167-9E690FBC40D6}" destId="{EAA9BED7-A418-4089-9FBF-761D13DD6BA4}" srcOrd="0" destOrd="0" presId="urn:microsoft.com/office/officeart/2008/layout/LinedList"/>
    <dgm:cxn modelId="{90BCAB32-88B7-42AD-B0D8-43A44446DB0D}" type="presOf" srcId="{ED25D607-73CE-403B-AE4E-37B5F1BC8C25}" destId="{418A35C8-B17A-4728-A998-2FEC7007E644}" srcOrd="0" destOrd="0" presId="urn:microsoft.com/office/officeart/2008/layout/LinedList"/>
    <dgm:cxn modelId="{EC518CBA-DC04-417F-B5E8-AA6B35BC8F94}" srcId="{5823C8BD-7442-45FA-B167-9E690FBC40D6}" destId="{FF3F5140-D31E-43E9-A25A-2E62B722623B}" srcOrd="0" destOrd="0" parTransId="{67C75757-649E-44EF-8313-7B9B9CEBE76D}" sibTransId="{9DE3A6EE-EA09-49BE-9CCF-3FE38AB86DAD}"/>
    <dgm:cxn modelId="{0E454F7B-E062-49F0-997E-44CB5EC23AEC}" srcId="{60D3F8A7-296A-4FD0-81C7-85687906D6BB}" destId="{121BF0BF-09FA-453F-8BF6-50A5101D6CA4}" srcOrd="0" destOrd="0" parTransId="{8063B2D4-B16B-46DD-A83B-8303DDC34B37}" sibTransId="{D9E1DDE4-7869-4E90-B7C4-603F77F2EB70}"/>
    <dgm:cxn modelId="{A8FF6308-0B54-403D-A6DF-281BEE97D1B7}" type="presOf" srcId="{BBED62A7-A74F-4892-B459-81ED67E7EDB1}" destId="{E497D27B-B8A0-4F43-B3C6-585F85FEE49E}" srcOrd="0" destOrd="0" presId="urn:microsoft.com/office/officeart/2008/layout/LinedList"/>
    <dgm:cxn modelId="{241FDF2E-1733-4D34-8D32-2250DD8DFBE4}" type="presOf" srcId="{D1599AFD-0544-4E7F-9CC1-97B47675EBAB}" destId="{6FC4A825-2BEF-4FE7-8AF7-CAFA4E118C33}" srcOrd="0" destOrd="0" presId="urn:microsoft.com/office/officeart/2008/layout/LinedList"/>
    <dgm:cxn modelId="{5579428D-2999-4B68-96C5-F214078082BE}" srcId="{ED25D607-73CE-403B-AE4E-37B5F1BC8C25}" destId="{A96DAC7D-200B-4FF2-9E89-374D410BD841}" srcOrd="3" destOrd="0" parTransId="{EDBA04AA-3CF3-4098-842A-CEF3F18DAA80}" sibTransId="{209FD255-83F3-492F-85CE-183633AA94D5}"/>
    <dgm:cxn modelId="{2E009FC6-3FBF-42EE-9E59-48564C970569}" type="presOf" srcId="{A96DAC7D-200B-4FF2-9E89-374D410BD841}" destId="{82F9A3B3-472A-4279-8616-72C3178FB3A1}" srcOrd="0" destOrd="0" presId="urn:microsoft.com/office/officeart/2008/layout/LinedList"/>
    <dgm:cxn modelId="{8A4EA819-0D08-418A-857B-3D4A9F813562}" srcId="{17DDC7DF-B78F-44FD-9860-80054921CFC5}" destId="{5FC44041-D97F-470C-9FB1-76EF64BD96F3}" srcOrd="0" destOrd="0" parTransId="{B31E70A4-0E08-4C84-98CE-FC20DBEE29A7}" sibTransId="{ACA4252E-9162-4DF1-B54E-A49A361CAEC4}"/>
    <dgm:cxn modelId="{682AC0F1-C32A-4F5B-8895-AAA434E0A701}" type="presOf" srcId="{D7182ACB-CB88-4A4B-BDF4-E0D58721C02F}" destId="{06A0F1D6-A076-4BEE-A4FA-DA635CA07A7B}" srcOrd="0" destOrd="0" presId="urn:microsoft.com/office/officeart/2008/layout/LinedList"/>
    <dgm:cxn modelId="{619A2EA9-E687-4294-9EB6-5B8C6C723B3A}" srcId="{ED25D607-73CE-403B-AE4E-37B5F1BC8C25}" destId="{17DDC7DF-B78F-44FD-9860-80054921CFC5}" srcOrd="4" destOrd="0" parTransId="{457AC607-C336-4EBC-ADA1-7D18A1D56C24}" sibTransId="{C1EFFCE0-AF5F-423C-80BC-CA5F7A02283F}"/>
    <dgm:cxn modelId="{C0A9EB9C-4441-45F8-8093-627662827C68}" srcId="{ED25D607-73CE-403B-AE4E-37B5F1BC8C25}" destId="{D1599AFD-0544-4E7F-9CC1-97B47675EBAB}" srcOrd="2" destOrd="0" parTransId="{25AA2EFF-EFD6-48E6-92DA-458A811E094F}" sibTransId="{FAD5B56C-CF7D-42A7-B649-F1263AF7A74B}"/>
    <dgm:cxn modelId="{39C36A15-8458-4584-B840-261FC96E26A0}" srcId="{A96DAC7D-200B-4FF2-9E89-374D410BD841}" destId="{BBED62A7-A74F-4892-B459-81ED67E7EDB1}" srcOrd="0" destOrd="0" parTransId="{0CD88710-9F4E-42E7-8D70-7E00006498C5}" sibTransId="{A3C4162F-5088-43A4-B503-E1C3211E264B}"/>
    <dgm:cxn modelId="{BED3C722-CCA9-41E8-AFFA-CA7ABE1F6286}" type="presOf" srcId="{FF3F5140-D31E-43E9-A25A-2E62B722623B}" destId="{9B9DFFFB-327F-4252-BB33-98AA08B35B6D}" srcOrd="0" destOrd="0" presId="urn:microsoft.com/office/officeart/2008/layout/LinedList"/>
    <dgm:cxn modelId="{DD030F36-E0EF-4D7E-BE2E-347C2A4BD41E}" type="presOf" srcId="{60D3F8A7-296A-4FD0-81C7-85687906D6BB}" destId="{3D6B5063-AD5D-450F-8BAE-A45438023C2D}" srcOrd="0" destOrd="0" presId="urn:microsoft.com/office/officeart/2008/layout/LinedList"/>
    <dgm:cxn modelId="{25199C85-9DC2-4105-B655-252296B8ACBF}" srcId="{ED25D607-73CE-403B-AE4E-37B5F1BC8C25}" destId="{60D3F8A7-296A-4FD0-81C7-85687906D6BB}" srcOrd="1" destOrd="0" parTransId="{5F3545BF-DBFE-469A-A6EC-E6779F9247AB}" sibTransId="{F53963BE-5B10-4F82-AB5A-9F8D0CDE27CB}"/>
    <dgm:cxn modelId="{FC0F7682-36AE-4404-BEDC-66674E1FCD43}" srcId="{ED25D607-73CE-403B-AE4E-37B5F1BC8C25}" destId="{5823C8BD-7442-45FA-B167-9E690FBC40D6}" srcOrd="0" destOrd="0" parTransId="{34FDEA98-D606-4621-BF4D-508037928539}" sibTransId="{5EF55795-7BA9-4C8C-BDB2-51D75622A3B8}"/>
    <dgm:cxn modelId="{B70A305D-103F-488D-8AE2-D188EB3D1600}" srcId="{D1599AFD-0544-4E7F-9CC1-97B47675EBAB}" destId="{D7182ACB-CB88-4A4B-BDF4-E0D58721C02F}" srcOrd="0" destOrd="0" parTransId="{5E98137A-8786-4FB5-A21B-8A5BB9664B69}" sibTransId="{AE685705-1B1A-4C2F-A4FD-EEE03C9E2C32}"/>
    <dgm:cxn modelId="{9BE589FA-0313-4F66-AEA6-946DFFC49060}" type="presParOf" srcId="{418A35C8-B17A-4728-A998-2FEC7007E644}" destId="{19814A86-6258-48EC-9C59-7505291A6609}" srcOrd="0" destOrd="0" presId="urn:microsoft.com/office/officeart/2008/layout/LinedList"/>
    <dgm:cxn modelId="{D08FA92E-F2A3-4385-BCAB-E3DEF9F4B6ED}" type="presParOf" srcId="{418A35C8-B17A-4728-A998-2FEC7007E644}" destId="{8B71D6A1-B752-4419-AF63-67D4C735FF46}" srcOrd="1" destOrd="0" presId="urn:microsoft.com/office/officeart/2008/layout/LinedList"/>
    <dgm:cxn modelId="{65034D1F-6BE1-4F44-AD07-8A1EF4F015C9}" type="presParOf" srcId="{8B71D6A1-B752-4419-AF63-67D4C735FF46}" destId="{EAA9BED7-A418-4089-9FBF-761D13DD6BA4}" srcOrd="0" destOrd="0" presId="urn:microsoft.com/office/officeart/2008/layout/LinedList"/>
    <dgm:cxn modelId="{201F399E-7C73-4A5E-82BC-D0636F23F72D}" type="presParOf" srcId="{8B71D6A1-B752-4419-AF63-67D4C735FF46}" destId="{FBA22FB9-361D-4105-B003-852B73472F31}" srcOrd="1" destOrd="0" presId="urn:microsoft.com/office/officeart/2008/layout/LinedList"/>
    <dgm:cxn modelId="{BC33BEE4-4F65-4214-94A2-EA5B5DB833DD}" type="presParOf" srcId="{FBA22FB9-361D-4105-B003-852B73472F31}" destId="{4D2A16A5-B68F-4B94-8C51-53887A69BDF3}" srcOrd="0" destOrd="0" presId="urn:microsoft.com/office/officeart/2008/layout/LinedList"/>
    <dgm:cxn modelId="{19DBD267-92D8-4EC4-970A-B3F2C409F152}" type="presParOf" srcId="{FBA22FB9-361D-4105-B003-852B73472F31}" destId="{C8192326-019F-45D8-B64E-E3DD2AA820AF}" srcOrd="1" destOrd="0" presId="urn:microsoft.com/office/officeart/2008/layout/LinedList"/>
    <dgm:cxn modelId="{64B39E0D-ED42-48DE-8FF5-C146D848B7A0}" type="presParOf" srcId="{C8192326-019F-45D8-B64E-E3DD2AA820AF}" destId="{1FC97397-1B05-4D58-91F0-919F0E04016F}" srcOrd="0" destOrd="0" presId="urn:microsoft.com/office/officeart/2008/layout/LinedList"/>
    <dgm:cxn modelId="{43998F82-9F93-4B72-AFBC-A529BD3E6799}" type="presParOf" srcId="{C8192326-019F-45D8-B64E-E3DD2AA820AF}" destId="{9B9DFFFB-327F-4252-BB33-98AA08B35B6D}" srcOrd="1" destOrd="0" presId="urn:microsoft.com/office/officeart/2008/layout/LinedList"/>
    <dgm:cxn modelId="{EE8C660F-401F-4C34-856F-4BFA87C8F64A}" type="presParOf" srcId="{C8192326-019F-45D8-B64E-E3DD2AA820AF}" destId="{02ABF685-D888-4572-B678-EC0E7B1362CD}" srcOrd="2" destOrd="0" presId="urn:microsoft.com/office/officeart/2008/layout/LinedList"/>
    <dgm:cxn modelId="{4F98975B-3B92-4DD3-B63B-E2EE34DF43E9}" type="presParOf" srcId="{FBA22FB9-361D-4105-B003-852B73472F31}" destId="{FA4956DA-28D7-4DD6-A0EE-8A4669BEAF6F}" srcOrd="2" destOrd="0" presId="urn:microsoft.com/office/officeart/2008/layout/LinedList"/>
    <dgm:cxn modelId="{D7583F1F-BC5D-4C61-B16B-A6265E12AFFB}" type="presParOf" srcId="{FBA22FB9-361D-4105-B003-852B73472F31}" destId="{72D48371-F385-42FC-8639-2BB44BC56BBC}" srcOrd="3" destOrd="0" presId="urn:microsoft.com/office/officeart/2008/layout/LinedList"/>
    <dgm:cxn modelId="{8FAF742C-AF7F-4455-BE1E-5277D131D4F4}" type="presParOf" srcId="{FBA22FB9-361D-4105-B003-852B73472F31}" destId="{BA477CD6-EF5C-4C9B-ACAA-B6D86833538D}" srcOrd="4" destOrd="0" presId="urn:microsoft.com/office/officeart/2008/layout/LinedList"/>
    <dgm:cxn modelId="{F70F46DE-6CC8-4626-90C6-8F34ED445D0A}" type="presParOf" srcId="{BA477CD6-EF5C-4C9B-ACAA-B6D86833538D}" destId="{042BC021-DB21-4208-B6F6-EAC96D49E3FA}" srcOrd="0" destOrd="0" presId="urn:microsoft.com/office/officeart/2008/layout/LinedList"/>
    <dgm:cxn modelId="{F101B1E6-0B27-455C-B856-E9A317022C21}" type="presParOf" srcId="{BA477CD6-EF5C-4C9B-ACAA-B6D86833538D}" destId="{627462F4-AC1B-4732-94A2-F494CC3036CE}" srcOrd="1" destOrd="0" presId="urn:microsoft.com/office/officeart/2008/layout/LinedList"/>
    <dgm:cxn modelId="{48B9FBE8-0A7E-4B0A-A61C-CEBE490B59B9}" type="presParOf" srcId="{BA477CD6-EF5C-4C9B-ACAA-B6D86833538D}" destId="{E3014D65-A2A1-4C4B-AD47-C7DEDC2193DE}" srcOrd="2" destOrd="0" presId="urn:microsoft.com/office/officeart/2008/layout/LinedList"/>
    <dgm:cxn modelId="{67EBECA4-1A56-4ABC-9BBD-F48CB64CEF67}" type="presParOf" srcId="{FBA22FB9-361D-4105-B003-852B73472F31}" destId="{8214793C-6111-43DF-B925-1D594B9FAAC8}" srcOrd="5" destOrd="0" presId="urn:microsoft.com/office/officeart/2008/layout/LinedList"/>
    <dgm:cxn modelId="{0DD2AEC6-B780-44CD-84FC-8B08BD5E8D09}" type="presParOf" srcId="{FBA22FB9-361D-4105-B003-852B73472F31}" destId="{B5248EAC-EF37-46D2-B9BD-C1991F9DFC52}" srcOrd="6" destOrd="0" presId="urn:microsoft.com/office/officeart/2008/layout/LinedList"/>
    <dgm:cxn modelId="{09FE10BC-B502-4ADC-8BEC-077546F4FB9D}" type="presParOf" srcId="{418A35C8-B17A-4728-A998-2FEC7007E644}" destId="{4FD6B519-4555-40EB-9389-A8CAB18F16E3}" srcOrd="2" destOrd="0" presId="urn:microsoft.com/office/officeart/2008/layout/LinedList"/>
    <dgm:cxn modelId="{C13F096D-A026-449B-A148-C34FC3395E24}" type="presParOf" srcId="{418A35C8-B17A-4728-A998-2FEC7007E644}" destId="{9A5C3B53-8B7C-4CF6-907C-E66B1F21AD43}" srcOrd="3" destOrd="0" presId="urn:microsoft.com/office/officeart/2008/layout/LinedList"/>
    <dgm:cxn modelId="{6941E8C1-4A05-4CC8-9CDF-9BCFF0102410}" type="presParOf" srcId="{9A5C3B53-8B7C-4CF6-907C-E66B1F21AD43}" destId="{3D6B5063-AD5D-450F-8BAE-A45438023C2D}" srcOrd="0" destOrd="0" presId="urn:microsoft.com/office/officeart/2008/layout/LinedList"/>
    <dgm:cxn modelId="{B05B12B8-5523-4F11-897A-F7A8BE62C45A}" type="presParOf" srcId="{9A5C3B53-8B7C-4CF6-907C-E66B1F21AD43}" destId="{119762D4-B7F9-473A-87C0-A61A62189ABC}" srcOrd="1" destOrd="0" presId="urn:microsoft.com/office/officeart/2008/layout/LinedList"/>
    <dgm:cxn modelId="{B53E9D5B-1083-458F-BC1D-D4C4A10CA555}" type="presParOf" srcId="{119762D4-B7F9-473A-87C0-A61A62189ABC}" destId="{B507F87E-BDA1-4BCF-8488-5CD8DF81D43D}" srcOrd="0" destOrd="0" presId="urn:microsoft.com/office/officeart/2008/layout/LinedList"/>
    <dgm:cxn modelId="{06741B29-3599-4872-917A-682BEB2817B6}" type="presParOf" srcId="{119762D4-B7F9-473A-87C0-A61A62189ABC}" destId="{43A359B5-164B-42EF-B30C-6172FD29B1AF}" srcOrd="1" destOrd="0" presId="urn:microsoft.com/office/officeart/2008/layout/LinedList"/>
    <dgm:cxn modelId="{C0994EBB-999A-4DA6-ABA6-B5C6D6041756}" type="presParOf" srcId="{43A359B5-164B-42EF-B30C-6172FD29B1AF}" destId="{04766420-D56E-427B-9E6E-0B9C1ADBAB47}" srcOrd="0" destOrd="0" presId="urn:microsoft.com/office/officeart/2008/layout/LinedList"/>
    <dgm:cxn modelId="{F3D6BE3B-AA23-454F-A28F-DA46FF3A69BA}" type="presParOf" srcId="{43A359B5-164B-42EF-B30C-6172FD29B1AF}" destId="{FFF5A2CE-9ED1-4781-A149-0FC802EBC273}" srcOrd="1" destOrd="0" presId="urn:microsoft.com/office/officeart/2008/layout/LinedList"/>
    <dgm:cxn modelId="{FC522C2C-3502-4FFD-8FC5-C139472C2E01}" type="presParOf" srcId="{43A359B5-164B-42EF-B30C-6172FD29B1AF}" destId="{6D314E61-0FF0-48EA-9DD9-46EF98A57514}" srcOrd="2" destOrd="0" presId="urn:microsoft.com/office/officeart/2008/layout/LinedList"/>
    <dgm:cxn modelId="{48791D75-6C67-4C02-B582-0E666F1A2608}" type="presParOf" srcId="{119762D4-B7F9-473A-87C0-A61A62189ABC}" destId="{C45DC7C8-5759-45C9-BA14-E0E0CA5B2669}" srcOrd="2" destOrd="0" presId="urn:microsoft.com/office/officeart/2008/layout/LinedList"/>
    <dgm:cxn modelId="{C2DA7619-2107-4E46-9CB0-4FA9A47EA5E5}" type="presParOf" srcId="{119762D4-B7F9-473A-87C0-A61A62189ABC}" destId="{0765D1B2-AD84-44F1-8E08-076930A093A9}" srcOrd="3" destOrd="0" presId="urn:microsoft.com/office/officeart/2008/layout/LinedList"/>
    <dgm:cxn modelId="{46C32F9C-9E5F-45C8-B9ED-99739C59C508}" type="presParOf" srcId="{418A35C8-B17A-4728-A998-2FEC7007E644}" destId="{575BB973-4827-4FA0-94BE-26B1AC06F906}" srcOrd="4" destOrd="0" presId="urn:microsoft.com/office/officeart/2008/layout/LinedList"/>
    <dgm:cxn modelId="{1B44D1AC-0C1A-47CC-8010-623DC9EA677A}" type="presParOf" srcId="{418A35C8-B17A-4728-A998-2FEC7007E644}" destId="{883165F3-DCD2-4AF4-A1C9-F39274EB91CE}" srcOrd="5" destOrd="0" presId="urn:microsoft.com/office/officeart/2008/layout/LinedList"/>
    <dgm:cxn modelId="{58C9E3E9-B56D-427A-B644-97541EFB9BEC}" type="presParOf" srcId="{883165F3-DCD2-4AF4-A1C9-F39274EB91CE}" destId="{6FC4A825-2BEF-4FE7-8AF7-CAFA4E118C33}" srcOrd="0" destOrd="0" presId="urn:microsoft.com/office/officeart/2008/layout/LinedList"/>
    <dgm:cxn modelId="{B2865FEC-09FF-46A8-9620-1FF7F7FA0E1F}" type="presParOf" srcId="{883165F3-DCD2-4AF4-A1C9-F39274EB91CE}" destId="{3024B344-2CD2-4C7E-A539-5D5F531614C8}" srcOrd="1" destOrd="0" presId="urn:microsoft.com/office/officeart/2008/layout/LinedList"/>
    <dgm:cxn modelId="{A9D544FC-5AD4-40F8-8E5D-FB826224383B}" type="presParOf" srcId="{3024B344-2CD2-4C7E-A539-5D5F531614C8}" destId="{093E7D70-5D20-492F-99E7-2D7916F819FE}" srcOrd="0" destOrd="0" presId="urn:microsoft.com/office/officeart/2008/layout/LinedList"/>
    <dgm:cxn modelId="{C061C995-790B-413E-B490-410D703EA21C}" type="presParOf" srcId="{3024B344-2CD2-4C7E-A539-5D5F531614C8}" destId="{03D9FFDF-3825-46BB-A881-615D23C40234}" srcOrd="1" destOrd="0" presId="urn:microsoft.com/office/officeart/2008/layout/LinedList"/>
    <dgm:cxn modelId="{8944A491-F3CD-47FE-999C-7AB3A54E67CB}" type="presParOf" srcId="{03D9FFDF-3825-46BB-A881-615D23C40234}" destId="{F0A6B2CD-6DDF-466D-80D3-93B9C25F36D6}" srcOrd="0" destOrd="0" presId="urn:microsoft.com/office/officeart/2008/layout/LinedList"/>
    <dgm:cxn modelId="{ED1CD651-34FB-4607-AB5B-84FBEA4D5B51}" type="presParOf" srcId="{03D9FFDF-3825-46BB-A881-615D23C40234}" destId="{06A0F1D6-A076-4BEE-A4FA-DA635CA07A7B}" srcOrd="1" destOrd="0" presId="urn:microsoft.com/office/officeart/2008/layout/LinedList"/>
    <dgm:cxn modelId="{A5879412-1979-4479-97AF-466891F87E97}" type="presParOf" srcId="{03D9FFDF-3825-46BB-A881-615D23C40234}" destId="{D8AD8C55-C8FD-423C-9D0F-AB1B922E6AB9}" srcOrd="2" destOrd="0" presId="urn:microsoft.com/office/officeart/2008/layout/LinedList"/>
    <dgm:cxn modelId="{42BE5A18-958F-4226-BD4C-3228DC04B8A4}" type="presParOf" srcId="{3024B344-2CD2-4C7E-A539-5D5F531614C8}" destId="{E9FCC737-0199-4DFA-96B6-EAB4D594C088}" srcOrd="2" destOrd="0" presId="urn:microsoft.com/office/officeart/2008/layout/LinedList"/>
    <dgm:cxn modelId="{E901424C-2176-4E50-827D-D49A36B093DC}" type="presParOf" srcId="{3024B344-2CD2-4C7E-A539-5D5F531614C8}" destId="{C8F27201-E29C-4824-8FF1-6B62A6B27AE4}" srcOrd="3" destOrd="0" presId="urn:microsoft.com/office/officeart/2008/layout/LinedList"/>
    <dgm:cxn modelId="{996B34E1-D31F-4314-AAB4-173AF9EBE0A3}" type="presParOf" srcId="{418A35C8-B17A-4728-A998-2FEC7007E644}" destId="{3108FD3C-D1E6-4AF0-93A3-313726F74AC4}" srcOrd="6" destOrd="0" presId="urn:microsoft.com/office/officeart/2008/layout/LinedList"/>
    <dgm:cxn modelId="{FBF53D34-F8D2-427E-88C5-3393C23C6DC1}" type="presParOf" srcId="{418A35C8-B17A-4728-A998-2FEC7007E644}" destId="{6C668932-CBC2-4F07-A594-B3C1C9095922}" srcOrd="7" destOrd="0" presId="urn:microsoft.com/office/officeart/2008/layout/LinedList"/>
    <dgm:cxn modelId="{058660B3-13F4-484D-829A-9983F0E7CB49}" type="presParOf" srcId="{6C668932-CBC2-4F07-A594-B3C1C9095922}" destId="{82F9A3B3-472A-4279-8616-72C3178FB3A1}" srcOrd="0" destOrd="0" presId="urn:microsoft.com/office/officeart/2008/layout/LinedList"/>
    <dgm:cxn modelId="{25124267-42D7-40B2-94D1-BC6B5D1AEE06}" type="presParOf" srcId="{6C668932-CBC2-4F07-A594-B3C1C9095922}" destId="{666D0FAA-CE2A-4FA5-9F65-B7111718088E}" srcOrd="1" destOrd="0" presId="urn:microsoft.com/office/officeart/2008/layout/LinedList"/>
    <dgm:cxn modelId="{46325FDB-065C-48A0-83A5-88BF3CF57F5F}" type="presParOf" srcId="{666D0FAA-CE2A-4FA5-9F65-B7111718088E}" destId="{258C4FE0-FDD2-41EE-8B41-D1D10B4A09AA}" srcOrd="0" destOrd="0" presId="urn:microsoft.com/office/officeart/2008/layout/LinedList"/>
    <dgm:cxn modelId="{75B35CC8-66F6-4175-B488-D7DE530E2CB4}" type="presParOf" srcId="{666D0FAA-CE2A-4FA5-9F65-B7111718088E}" destId="{B22471ED-8C74-4FE8-956D-0B6B8F220B05}" srcOrd="1" destOrd="0" presId="urn:microsoft.com/office/officeart/2008/layout/LinedList"/>
    <dgm:cxn modelId="{E2451C90-5C24-4C69-87DA-37A2D787E1EE}" type="presParOf" srcId="{B22471ED-8C74-4FE8-956D-0B6B8F220B05}" destId="{D8C4908C-21C5-4C3D-8DA0-9F9183103848}" srcOrd="0" destOrd="0" presId="urn:microsoft.com/office/officeart/2008/layout/LinedList"/>
    <dgm:cxn modelId="{60B5448D-F402-4779-AC9A-571595E552AE}" type="presParOf" srcId="{B22471ED-8C74-4FE8-956D-0B6B8F220B05}" destId="{E497D27B-B8A0-4F43-B3C6-585F85FEE49E}" srcOrd="1" destOrd="0" presId="urn:microsoft.com/office/officeart/2008/layout/LinedList"/>
    <dgm:cxn modelId="{14EE0265-757B-41E3-ADFF-72A555A85E96}" type="presParOf" srcId="{B22471ED-8C74-4FE8-956D-0B6B8F220B05}" destId="{55D6ECD6-A9F5-49A7-8CCD-FF0B163AA57B}" srcOrd="2" destOrd="0" presId="urn:microsoft.com/office/officeart/2008/layout/LinedList"/>
    <dgm:cxn modelId="{823174EB-AB1F-4303-B95E-942643A38DD7}" type="presParOf" srcId="{666D0FAA-CE2A-4FA5-9F65-B7111718088E}" destId="{627EF88E-5FE6-4461-B886-6D8A6B1F6901}" srcOrd="2" destOrd="0" presId="urn:microsoft.com/office/officeart/2008/layout/LinedList"/>
    <dgm:cxn modelId="{AAC964A3-12DF-4E55-9B61-445F6E2A4A1A}" type="presParOf" srcId="{666D0FAA-CE2A-4FA5-9F65-B7111718088E}" destId="{6BA69308-9563-401C-96F4-6ECC767A546B}" srcOrd="3" destOrd="0" presId="urn:microsoft.com/office/officeart/2008/layout/LinedList"/>
    <dgm:cxn modelId="{EBE4E148-1036-4C2C-B852-8C7AB5AD3276}" type="presParOf" srcId="{418A35C8-B17A-4728-A998-2FEC7007E644}" destId="{1EEF37B5-CB02-41A7-8BE3-FBA1510E4A88}" srcOrd="8" destOrd="0" presId="urn:microsoft.com/office/officeart/2008/layout/LinedList"/>
    <dgm:cxn modelId="{185AB530-D3D9-4CC0-897D-A2C10B22D5FD}" type="presParOf" srcId="{418A35C8-B17A-4728-A998-2FEC7007E644}" destId="{FCF6930E-B9C5-4E45-AFFD-191BEF950C1B}" srcOrd="9" destOrd="0" presId="urn:microsoft.com/office/officeart/2008/layout/LinedList"/>
    <dgm:cxn modelId="{871A2A1D-8803-4131-9CC2-9DA2095DE916}" type="presParOf" srcId="{FCF6930E-B9C5-4E45-AFFD-191BEF950C1B}" destId="{EA1AAE56-CA90-4490-A4D0-D91E5B8C849B}" srcOrd="0" destOrd="0" presId="urn:microsoft.com/office/officeart/2008/layout/LinedList"/>
    <dgm:cxn modelId="{FC760DB4-064D-4E35-BA2C-FAF3A549C1C1}" type="presParOf" srcId="{FCF6930E-B9C5-4E45-AFFD-191BEF950C1B}" destId="{43731CFB-9408-4C1E-A6A4-F3C0C750FEB7}" srcOrd="1" destOrd="0" presId="urn:microsoft.com/office/officeart/2008/layout/LinedList"/>
    <dgm:cxn modelId="{6725B50F-568F-4D7A-B7BE-5CB2B187FD3D}" type="presParOf" srcId="{43731CFB-9408-4C1E-A6A4-F3C0C750FEB7}" destId="{87324D27-1BB7-4BB6-8C25-67662A794416}" srcOrd="0" destOrd="0" presId="urn:microsoft.com/office/officeart/2008/layout/LinedList"/>
    <dgm:cxn modelId="{FE219FB3-E8D8-4936-90D8-C98C6074A56F}" type="presParOf" srcId="{43731CFB-9408-4C1E-A6A4-F3C0C750FEB7}" destId="{FE6E85AF-AFC2-4609-939E-8D49ECC4B259}" srcOrd="1" destOrd="0" presId="urn:microsoft.com/office/officeart/2008/layout/LinedList"/>
    <dgm:cxn modelId="{6E069CA5-07EA-4F3B-B792-CD790CEE3CAB}" type="presParOf" srcId="{FE6E85AF-AFC2-4609-939E-8D49ECC4B259}" destId="{78D04416-AD99-40C8-B9FA-E2C56E3C31B5}" srcOrd="0" destOrd="0" presId="urn:microsoft.com/office/officeart/2008/layout/LinedList"/>
    <dgm:cxn modelId="{A34C5889-42E3-4A0C-8D8E-DA117EB054C6}" type="presParOf" srcId="{FE6E85AF-AFC2-4609-939E-8D49ECC4B259}" destId="{A8D9CFCF-29D5-4353-99B6-D7B431CBB278}" srcOrd="1" destOrd="0" presId="urn:microsoft.com/office/officeart/2008/layout/LinedList"/>
    <dgm:cxn modelId="{269CCBFA-367B-427C-820D-BD621F994EEA}" type="presParOf" srcId="{FE6E85AF-AFC2-4609-939E-8D49ECC4B259}" destId="{2BE26392-757D-4C3B-8B46-A16613344934}" srcOrd="2" destOrd="0" presId="urn:microsoft.com/office/officeart/2008/layout/LinedList"/>
    <dgm:cxn modelId="{75FB646A-AE3C-4D43-B32B-49041A15240D}" type="presParOf" srcId="{43731CFB-9408-4C1E-A6A4-F3C0C750FEB7}" destId="{51A05D13-C1BF-4B06-92E1-4E4E1AC709D3}" srcOrd="2" destOrd="0" presId="urn:microsoft.com/office/officeart/2008/layout/LinedList"/>
    <dgm:cxn modelId="{A7A26FA2-CAB9-408E-B027-8D07228B7FEC}" type="presParOf" srcId="{43731CFB-9408-4C1E-A6A4-F3C0C750FEB7}" destId="{F9891F8C-D63A-4FEF-B572-1C016A1FD27E}" srcOrd="3" destOrd="0" presId="urn:microsoft.com/office/officeart/2008/layout/Lined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3278DA-A324-465E-AB8C-515D4C8BC30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SV"/>
        </a:p>
      </dgm:t>
    </dgm:pt>
    <dgm:pt modelId="{7C890C0E-5E2E-440A-AC48-BC6D8B5203CA}">
      <dgm:prSet phldrT="[Texto]"/>
      <dgm:spPr/>
      <dgm:t>
        <a:bodyPr/>
        <a:lstStyle/>
        <a:p>
          <a:r>
            <a:rPr lang="es-SV" dirty="0" smtClean="0"/>
            <a:t>Huizucar</a:t>
          </a:r>
          <a:endParaRPr lang="es-SV"/>
        </a:p>
      </dgm:t>
    </dgm:pt>
    <dgm:pt modelId="{D37F399A-26AB-4052-9577-ADF5C5A221C0}" type="parTrans" cxnId="{21DA6D92-ECA4-48F3-AE08-1FCDFC8FE778}">
      <dgm:prSet/>
      <dgm:spPr/>
      <dgm:t>
        <a:bodyPr/>
        <a:lstStyle/>
        <a:p>
          <a:endParaRPr lang="es-SV"/>
        </a:p>
      </dgm:t>
    </dgm:pt>
    <dgm:pt modelId="{CB69FF27-2388-4AD5-9A55-3CD22FC14B4C}" type="sibTrans" cxnId="{21DA6D92-ECA4-48F3-AE08-1FCDFC8FE778}">
      <dgm:prSet/>
      <dgm:spPr/>
      <dgm:t>
        <a:bodyPr/>
        <a:lstStyle/>
        <a:p>
          <a:endParaRPr lang="es-SV"/>
        </a:p>
      </dgm:t>
    </dgm:pt>
    <dgm:pt modelId="{DF742004-75B8-49D3-AA79-B278C5DD6FD8}">
      <dgm:prSet phldrT="[Texto]"/>
      <dgm:spPr/>
      <dgm:t>
        <a:bodyPr/>
        <a:lstStyle/>
        <a:p>
          <a:r>
            <a:rPr lang="es-SV"/>
            <a:t>Marzo</a:t>
          </a:r>
        </a:p>
      </dgm:t>
    </dgm:pt>
    <dgm:pt modelId="{AB5C4CBE-43DF-437F-B416-6CEB37C5012C}" type="parTrans" cxnId="{6F975773-148E-4EC5-A466-625E2B20F9B1}">
      <dgm:prSet/>
      <dgm:spPr/>
      <dgm:t>
        <a:bodyPr/>
        <a:lstStyle/>
        <a:p>
          <a:endParaRPr lang="es-SV"/>
        </a:p>
      </dgm:t>
    </dgm:pt>
    <dgm:pt modelId="{325B72B6-DE90-4ED5-A5C7-DADF35065B23}" type="sibTrans" cxnId="{6F975773-148E-4EC5-A466-625E2B20F9B1}">
      <dgm:prSet/>
      <dgm:spPr/>
      <dgm:t>
        <a:bodyPr/>
        <a:lstStyle/>
        <a:p>
          <a:endParaRPr lang="es-SV"/>
        </a:p>
      </dgm:t>
    </dgm:pt>
    <dgm:pt modelId="{BD353B41-9FD4-4BCC-8583-9239D9CFD153}">
      <dgm:prSet phldrT="[Texto]"/>
      <dgm:spPr/>
      <dgm:t>
        <a:bodyPr/>
        <a:lstStyle/>
        <a:p>
          <a:r>
            <a:rPr lang="es-SV" dirty="0" smtClean="0"/>
            <a:t>San Juan Opico</a:t>
          </a:r>
          <a:endParaRPr lang="es-SV"/>
        </a:p>
      </dgm:t>
    </dgm:pt>
    <dgm:pt modelId="{7A3B3BDF-52AE-4616-8D01-2EDFBD1F5025}" type="parTrans" cxnId="{9FFCE143-2673-4E85-A086-90234D22418A}">
      <dgm:prSet/>
      <dgm:spPr/>
      <dgm:t>
        <a:bodyPr/>
        <a:lstStyle/>
        <a:p>
          <a:endParaRPr lang="es-SV"/>
        </a:p>
      </dgm:t>
    </dgm:pt>
    <dgm:pt modelId="{589A4F5F-8EFF-4CC7-AC91-AA6720376564}" type="sibTrans" cxnId="{9FFCE143-2673-4E85-A086-90234D22418A}">
      <dgm:prSet/>
      <dgm:spPr/>
      <dgm:t>
        <a:bodyPr/>
        <a:lstStyle/>
        <a:p>
          <a:endParaRPr lang="es-SV"/>
        </a:p>
      </dgm:t>
    </dgm:pt>
    <dgm:pt modelId="{911CCE80-CE53-4AF7-8E66-2AC8C6078CC1}">
      <dgm:prSet phldrT="[Texto]"/>
      <dgm:spPr/>
      <dgm:t>
        <a:bodyPr/>
        <a:lstStyle/>
        <a:p>
          <a:r>
            <a:rPr lang="es-SV"/>
            <a:t>Abril</a:t>
          </a:r>
        </a:p>
      </dgm:t>
    </dgm:pt>
    <dgm:pt modelId="{D82928DE-F3AE-4578-8709-07C8A8C3AFCE}" type="parTrans" cxnId="{E7EEC6AD-7EEB-49CB-AB9D-5B72B2DEAB59}">
      <dgm:prSet/>
      <dgm:spPr/>
      <dgm:t>
        <a:bodyPr/>
        <a:lstStyle/>
        <a:p>
          <a:endParaRPr lang="es-SV"/>
        </a:p>
      </dgm:t>
    </dgm:pt>
    <dgm:pt modelId="{0E7953D9-5100-4F94-86E6-DACE4254A14C}" type="sibTrans" cxnId="{E7EEC6AD-7EEB-49CB-AB9D-5B72B2DEAB59}">
      <dgm:prSet/>
      <dgm:spPr/>
      <dgm:t>
        <a:bodyPr/>
        <a:lstStyle/>
        <a:p>
          <a:endParaRPr lang="es-SV"/>
        </a:p>
      </dgm:t>
    </dgm:pt>
    <dgm:pt modelId="{D116EDD9-B2B9-4295-9E49-5D3E87F240CF}">
      <dgm:prSet phldrT="[Texto]"/>
      <dgm:spPr/>
      <dgm:t>
        <a:bodyPr/>
        <a:lstStyle/>
        <a:p>
          <a:r>
            <a:rPr lang="es-SV"/>
            <a:t>Zargoza</a:t>
          </a:r>
        </a:p>
      </dgm:t>
    </dgm:pt>
    <dgm:pt modelId="{4CC86D82-785B-4094-BE81-CD29CDF90249}" type="parTrans" cxnId="{4E2BF101-A6AC-4F51-8E66-48EBC8485364}">
      <dgm:prSet/>
      <dgm:spPr/>
      <dgm:t>
        <a:bodyPr/>
        <a:lstStyle/>
        <a:p>
          <a:endParaRPr lang="es-SV"/>
        </a:p>
      </dgm:t>
    </dgm:pt>
    <dgm:pt modelId="{A0ED90AA-7A93-4158-864C-8227E415562C}" type="sibTrans" cxnId="{4E2BF101-A6AC-4F51-8E66-48EBC8485364}">
      <dgm:prSet/>
      <dgm:spPr/>
      <dgm:t>
        <a:bodyPr/>
        <a:lstStyle/>
        <a:p>
          <a:endParaRPr lang="es-SV"/>
        </a:p>
      </dgm:t>
    </dgm:pt>
    <dgm:pt modelId="{543A885C-CEC2-4188-A9AC-EC7209D96A32}">
      <dgm:prSet phldrT="[Texto]"/>
      <dgm:spPr/>
      <dgm:t>
        <a:bodyPr/>
        <a:lstStyle/>
        <a:p>
          <a:r>
            <a:rPr lang="es-SV"/>
            <a:t>Tepecoyo</a:t>
          </a:r>
        </a:p>
      </dgm:t>
    </dgm:pt>
    <dgm:pt modelId="{D59CBA9E-73BC-4FCF-B51B-C7FF67D0D759}" type="parTrans" cxnId="{B36B7F2C-3CE1-4582-ABE5-ACD86C2DFC51}">
      <dgm:prSet/>
      <dgm:spPr/>
      <dgm:t>
        <a:bodyPr/>
        <a:lstStyle/>
        <a:p>
          <a:endParaRPr lang="es-SV"/>
        </a:p>
      </dgm:t>
    </dgm:pt>
    <dgm:pt modelId="{E25DF1F1-251A-4996-93C7-29BE21D8533D}" type="sibTrans" cxnId="{B36B7F2C-3CE1-4582-ABE5-ACD86C2DFC51}">
      <dgm:prSet/>
      <dgm:spPr/>
      <dgm:t>
        <a:bodyPr/>
        <a:lstStyle/>
        <a:p>
          <a:endParaRPr lang="es-SV"/>
        </a:p>
      </dgm:t>
    </dgm:pt>
    <dgm:pt modelId="{DF5C3BAD-B99B-4724-85B1-576F65B47208}">
      <dgm:prSet phldrT="[Texto]"/>
      <dgm:spPr/>
      <dgm:t>
        <a:bodyPr/>
        <a:lstStyle/>
        <a:p>
          <a:r>
            <a:rPr lang="es-SV"/>
            <a:t>Jayaque</a:t>
          </a:r>
        </a:p>
      </dgm:t>
    </dgm:pt>
    <dgm:pt modelId="{F2969EA2-A2DE-47C9-A196-CB280910666A}" type="parTrans" cxnId="{D9631CB6-DD34-4808-9DB1-F97ECE7AD097}">
      <dgm:prSet/>
      <dgm:spPr/>
      <dgm:t>
        <a:bodyPr/>
        <a:lstStyle/>
        <a:p>
          <a:endParaRPr lang="es-SV"/>
        </a:p>
      </dgm:t>
    </dgm:pt>
    <dgm:pt modelId="{1BA31537-937F-45C1-B6AF-385C73866244}" type="sibTrans" cxnId="{D9631CB6-DD34-4808-9DB1-F97ECE7AD097}">
      <dgm:prSet/>
      <dgm:spPr/>
      <dgm:t>
        <a:bodyPr/>
        <a:lstStyle/>
        <a:p>
          <a:endParaRPr lang="es-SV"/>
        </a:p>
      </dgm:t>
    </dgm:pt>
    <dgm:pt modelId="{BABA6553-87F1-4EBC-91CA-D00F688D05DD}">
      <dgm:prSet phldrT="[Texto]"/>
      <dgm:spPr/>
      <dgm:t>
        <a:bodyPr/>
        <a:lstStyle/>
        <a:p>
          <a:r>
            <a:rPr lang="es-SV"/>
            <a:t>Quezaltepeque</a:t>
          </a:r>
        </a:p>
      </dgm:t>
    </dgm:pt>
    <dgm:pt modelId="{9CA0D5D7-1736-432C-853A-FF7AFB9BDECB}" type="parTrans" cxnId="{A9CD7909-B075-4974-9C6F-8C1C19769D5F}">
      <dgm:prSet/>
      <dgm:spPr/>
      <dgm:t>
        <a:bodyPr/>
        <a:lstStyle/>
        <a:p>
          <a:endParaRPr lang="es-SV"/>
        </a:p>
      </dgm:t>
    </dgm:pt>
    <dgm:pt modelId="{88F4DE2D-B556-4101-AE1E-0ABDF8D17190}" type="sibTrans" cxnId="{A9CD7909-B075-4974-9C6F-8C1C19769D5F}">
      <dgm:prSet/>
      <dgm:spPr/>
      <dgm:t>
        <a:bodyPr/>
        <a:lstStyle/>
        <a:p>
          <a:endParaRPr lang="es-SV"/>
        </a:p>
      </dgm:t>
    </dgm:pt>
    <dgm:pt modelId="{255E0DE2-111C-4999-A59E-1AA8E87F6A61}">
      <dgm:prSet phldrT="[Texto]"/>
      <dgm:spPr/>
      <dgm:t>
        <a:bodyPr/>
        <a:lstStyle/>
        <a:p>
          <a:r>
            <a:rPr lang="es-SV"/>
            <a:t>Tamanique</a:t>
          </a:r>
        </a:p>
      </dgm:t>
    </dgm:pt>
    <dgm:pt modelId="{563F20EA-589E-4F73-8847-0E61B9B5BF47}" type="parTrans" cxnId="{EC23682D-AF1D-4354-9F77-AF3E71D7DA53}">
      <dgm:prSet/>
      <dgm:spPr/>
      <dgm:t>
        <a:bodyPr/>
        <a:lstStyle/>
        <a:p>
          <a:endParaRPr lang="es-SV"/>
        </a:p>
      </dgm:t>
    </dgm:pt>
    <dgm:pt modelId="{4D7CAA52-754B-49F2-A3AC-9CCA6DC29091}" type="sibTrans" cxnId="{EC23682D-AF1D-4354-9F77-AF3E71D7DA53}">
      <dgm:prSet/>
      <dgm:spPr/>
      <dgm:t>
        <a:bodyPr/>
        <a:lstStyle/>
        <a:p>
          <a:endParaRPr lang="es-SV"/>
        </a:p>
      </dgm:t>
    </dgm:pt>
    <dgm:pt modelId="{4AA8AE31-2340-4D22-91A7-C33F860E5C84}">
      <dgm:prSet phldrT="[Texto]"/>
      <dgm:spPr/>
      <dgm:t>
        <a:bodyPr/>
        <a:lstStyle/>
        <a:p>
          <a:r>
            <a:rPr lang="es-SV"/>
            <a:t>Sacacoyo</a:t>
          </a:r>
        </a:p>
      </dgm:t>
    </dgm:pt>
    <dgm:pt modelId="{FA96A14E-5AF2-4D89-AE9E-7436AE473E71}" type="parTrans" cxnId="{D89D2D0C-61F8-4E76-8B97-06EF13741F39}">
      <dgm:prSet/>
      <dgm:spPr/>
      <dgm:t>
        <a:bodyPr/>
        <a:lstStyle/>
        <a:p>
          <a:endParaRPr lang="es-SV"/>
        </a:p>
      </dgm:t>
    </dgm:pt>
    <dgm:pt modelId="{D88E1401-65FB-4E73-9102-831A3233FAFF}" type="sibTrans" cxnId="{D89D2D0C-61F8-4E76-8B97-06EF13741F39}">
      <dgm:prSet/>
      <dgm:spPr/>
      <dgm:t>
        <a:bodyPr/>
        <a:lstStyle/>
        <a:p>
          <a:endParaRPr lang="es-SV"/>
        </a:p>
      </dgm:t>
    </dgm:pt>
    <dgm:pt modelId="{8B31D0FE-A6D5-4436-A269-557448E865E9}">
      <dgm:prSet phldrT="[Texto]"/>
      <dgm:spPr/>
      <dgm:t>
        <a:bodyPr/>
        <a:lstStyle/>
        <a:p>
          <a:r>
            <a:rPr lang="es-SV"/>
            <a:t>Chiltiupan</a:t>
          </a:r>
        </a:p>
      </dgm:t>
    </dgm:pt>
    <dgm:pt modelId="{2DFB71EE-4270-4660-97C6-13EC10A042B9}" type="parTrans" cxnId="{82D83C55-3A58-4526-95C9-8CE883C34825}">
      <dgm:prSet/>
      <dgm:spPr/>
      <dgm:t>
        <a:bodyPr/>
        <a:lstStyle/>
        <a:p>
          <a:endParaRPr lang="es-SV"/>
        </a:p>
      </dgm:t>
    </dgm:pt>
    <dgm:pt modelId="{F856CBA4-D57C-42AD-AE6D-B02241A62C88}" type="sibTrans" cxnId="{82D83C55-3A58-4526-95C9-8CE883C34825}">
      <dgm:prSet/>
      <dgm:spPr/>
      <dgm:t>
        <a:bodyPr/>
        <a:lstStyle/>
        <a:p>
          <a:endParaRPr lang="es-SV"/>
        </a:p>
      </dgm:t>
    </dgm:pt>
    <dgm:pt modelId="{44CA696C-6790-4DB1-8F6F-BAABB988F5D6}">
      <dgm:prSet phldrT="[Texto]"/>
      <dgm:spPr/>
      <dgm:t>
        <a:bodyPr/>
        <a:lstStyle/>
        <a:p>
          <a:r>
            <a:rPr lang="es-SV"/>
            <a:t>Mayo</a:t>
          </a:r>
        </a:p>
      </dgm:t>
    </dgm:pt>
    <dgm:pt modelId="{1E8B3CA3-3D82-47A1-8E8D-B1EADE8BEFBE}" type="parTrans" cxnId="{46925B4B-1BF0-4DA0-89A4-1B2952FC6126}">
      <dgm:prSet/>
      <dgm:spPr/>
      <dgm:t>
        <a:bodyPr/>
        <a:lstStyle/>
        <a:p>
          <a:endParaRPr lang="es-SV"/>
        </a:p>
      </dgm:t>
    </dgm:pt>
    <dgm:pt modelId="{1C6B7267-0E07-44D7-B844-7382E520A1BB}" type="sibTrans" cxnId="{46925B4B-1BF0-4DA0-89A4-1B2952FC6126}">
      <dgm:prSet/>
      <dgm:spPr/>
      <dgm:t>
        <a:bodyPr/>
        <a:lstStyle/>
        <a:p>
          <a:endParaRPr lang="es-SV"/>
        </a:p>
      </dgm:t>
    </dgm:pt>
    <dgm:pt modelId="{6138B2CE-D025-4016-B858-9FB56117A763}">
      <dgm:prSet phldrT="[Texto]"/>
      <dgm:spPr/>
      <dgm:t>
        <a:bodyPr/>
        <a:lstStyle/>
        <a:p>
          <a:r>
            <a:rPr lang="es-SV"/>
            <a:t>Junio</a:t>
          </a:r>
        </a:p>
      </dgm:t>
    </dgm:pt>
    <dgm:pt modelId="{F2E442AD-047A-439A-9D94-D9D20B2B89A4}" type="parTrans" cxnId="{D91311AE-B47F-4F3F-9476-0DB4AA55D4AF}">
      <dgm:prSet/>
      <dgm:spPr/>
      <dgm:t>
        <a:bodyPr/>
        <a:lstStyle/>
        <a:p>
          <a:endParaRPr lang="es-SV"/>
        </a:p>
      </dgm:t>
    </dgm:pt>
    <dgm:pt modelId="{4E86166B-B9EA-4217-9550-997815C120FD}" type="sibTrans" cxnId="{D91311AE-B47F-4F3F-9476-0DB4AA55D4AF}">
      <dgm:prSet/>
      <dgm:spPr/>
      <dgm:t>
        <a:bodyPr/>
        <a:lstStyle/>
        <a:p>
          <a:endParaRPr lang="es-SV"/>
        </a:p>
      </dgm:t>
    </dgm:pt>
    <dgm:pt modelId="{0D16D8CD-22CC-459C-98BC-4ABEB3CED368}">
      <dgm:prSet phldrT="[Texto]"/>
      <dgm:spPr/>
      <dgm:t>
        <a:bodyPr/>
        <a:lstStyle/>
        <a:p>
          <a:r>
            <a:rPr lang="es-SV"/>
            <a:t>Julio</a:t>
          </a:r>
        </a:p>
      </dgm:t>
    </dgm:pt>
    <dgm:pt modelId="{4D0D6948-FFF4-41D7-9179-AD589047F0B3}" type="parTrans" cxnId="{D3BA41EF-424E-4C1F-A6B2-E5BF8A9E5618}">
      <dgm:prSet/>
      <dgm:spPr/>
      <dgm:t>
        <a:bodyPr/>
        <a:lstStyle/>
        <a:p>
          <a:endParaRPr lang="es-SV"/>
        </a:p>
      </dgm:t>
    </dgm:pt>
    <dgm:pt modelId="{6BD6E7B9-585F-4921-A9A7-7AD3E5A88368}" type="sibTrans" cxnId="{D3BA41EF-424E-4C1F-A6B2-E5BF8A9E5618}">
      <dgm:prSet/>
      <dgm:spPr/>
      <dgm:t>
        <a:bodyPr/>
        <a:lstStyle/>
        <a:p>
          <a:endParaRPr lang="es-SV"/>
        </a:p>
      </dgm:t>
    </dgm:pt>
    <dgm:pt modelId="{C607548A-FA06-43BE-9842-201E809DAE83}">
      <dgm:prSet phldrT="[Texto]"/>
      <dgm:spPr/>
      <dgm:t>
        <a:bodyPr/>
        <a:lstStyle/>
        <a:p>
          <a:r>
            <a:rPr lang="es-SV"/>
            <a:t>Agosto</a:t>
          </a:r>
        </a:p>
      </dgm:t>
    </dgm:pt>
    <dgm:pt modelId="{C921B5C2-E360-4AEF-9A0C-E3E63A21A3F2}" type="parTrans" cxnId="{D7167014-0553-471B-A614-5904DD8DE4C5}">
      <dgm:prSet/>
      <dgm:spPr/>
      <dgm:t>
        <a:bodyPr/>
        <a:lstStyle/>
        <a:p>
          <a:endParaRPr lang="es-SV"/>
        </a:p>
      </dgm:t>
    </dgm:pt>
    <dgm:pt modelId="{F7A8F377-DF27-4549-8082-DC2B79E4D121}" type="sibTrans" cxnId="{D7167014-0553-471B-A614-5904DD8DE4C5}">
      <dgm:prSet/>
      <dgm:spPr/>
      <dgm:t>
        <a:bodyPr/>
        <a:lstStyle/>
        <a:p>
          <a:endParaRPr lang="es-SV"/>
        </a:p>
      </dgm:t>
    </dgm:pt>
    <dgm:pt modelId="{87A40183-D3BB-40FF-9EAF-14E11E22CA50}">
      <dgm:prSet phldrT="[Texto]"/>
      <dgm:spPr/>
      <dgm:t>
        <a:bodyPr/>
        <a:lstStyle/>
        <a:p>
          <a:r>
            <a:rPr lang="es-SV"/>
            <a:t>Septiembre</a:t>
          </a:r>
        </a:p>
      </dgm:t>
    </dgm:pt>
    <dgm:pt modelId="{2FC7C989-06DC-4E1D-B5EE-9142CF3F81F8}" type="parTrans" cxnId="{4F7F6C4D-67AD-40A6-BF3D-0ED1F8C4AEB6}">
      <dgm:prSet/>
      <dgm:spPr/>
      <dgm:t>
        <a:bodyPr/>
        <a:lstStyle/>
        <a:p>
          <a:endParaRPr lang="es-SV"/>
        </a:p>
      </dgm:t>
    </dgm:pt>
    <dgm:pt modelId="{611879B8-53DB-48AC-8910-04E982116B7A}" type="sibTrans" cxnId="{4F7F6C4D-67AD-40A6-BF3D-0ED1F8C4AEB6}">
      <dgm:prSet/>
      <dgm:spPr/>
      <dgm:t>
        <a:bodyPr/>
        <a:lstStyle/>
        <a:p>
          <a:endParaRPr lang="es-SV"/>
        </a:p>
      </dgm:t>
    </dgm:pt>
    <dgm:pt modelId="{0AAC226C-D205-4847-A500-0EDC783A0349}">
      <dgm:prSet phldrT="[Texto]"/>
      <dgm:spPr/>
      <dgm:t>
        <a:bodyPr/>
        <a:lstStyle/>
        <a:p>
          <a:r>
            <a:rPr lang="es-SV"/>
            <a:t>Octubre</a:t>
          </a:r>
        </a:p>
      </dgm:t>
    </dgm:pt>
    <dgm:pt modelId="{75E357D1-8307-4304-A71A-4ABCAEDF25A4}" type="parTrans" cxnId="{EE7A5849-8C12-4021-9D14-96DF440F3299}">
      <dgm:prSet/>
      <dgm:spPr/>
      <dgm:t>
        <a:bodyPr/>
        <a:lstStyle/>
        <a:p>
          <a:endParaRPr lang="es-SV"/>
        </a:p>
      </dgm:t>
    </dgm:pt>
    <dgm:pt modelId="{BA4D340B-0BD3-429C-88BB-0D5B00C9CF39}" type="sibTrans" cxnId="{EE7A5849-8C12-4021-9D14-96DF440F3299}">
      <dgm:prSet/>
      <dgm:spPr/>
      <dgm:t>
        <a:bodyPr/>
        <a:lstStyle/>
        <a:p>
          <a:endParaRPr lang="es-SV"/>
        </a:p>
      </dgm:t>
    </dgm:pt>
    <dgm:pt modelId="{D1AEC477-3DF5-4A75-8B54-7FB5C2D38E6E}">
      <dgm:prSet phldrT="[Texto]"/>
      <dgm:spPr/>
      <dgm:t>
        <a:bodyPr/>
        <a:lstStyle/>
        <a:p>
          <a:r>
            <a:rPr lang="es-SV"/>
            <a:t>Noviembre</a:t>
          </a:r>
        </a:p>
      </dgm:t>
    </dgm:pt>
    <dgm:pt modelId="{73649F28-7194-42AA-B88B-BA9743122DB3}" type="parTrans" cxnId="{DA61C490-1848-4FC2-A1EC-D08BDDCD3583}">
      <dgm:prSet/>
      <dgm:spPr/>
      <dgm:t>
        <a:bodyPr/>
        <a:lstStyle/>
        <a:p>
          <a:endParaRPr lang="es-SV"/>
        </a:p>
      </dgm:t>
    </dgm:pt>
    <dgm:pt modelId="{5D0DB2E2-45FF-4BA5-AA3E-BA6D0676A158}" type="sibTrans" cxnId="{DA61C490-1848-4FC2-A1EC-D08BDDCD3583}">
      <dgm:prSet/>
      <dgm:spPr/>
      <dgm:t>
        <a:bodyPr/>
        <a:lstStyle/>
        <a:p>
          <a:endParaRPr lang="es-SV"/>
        </a:p>
      </dgm:t>
    </dgm:pt>
    <dgm:pt modelId="{878BE8D1-BD0E-4AB4-8DC1-C7564B1A3D96}">
      <dgm:prSet phldrT="[Texto]"/>
      <dgm:spPr/>
      <dgm:t>
        <a:bodyPr/>
        <a:lstStyle/>
        <a:p>
          <a:r>
            <a:rPr lang="es-SV"/>
            <a:t>Talnique</a:t>
          </a:r>
        </a:p>
      </dgm:t>
    </dgm:pt>
    <dgm:pt modelId="{690D7179-AF27-4B7C-90B4-4C8E8201857F}" type="parTrans" cxnId="{7D28165C-8D97-430B-A9CC-6FF2CA17B782}">
      <dgm:prSet/>
      <dgm:spPr/>
      <dgm:t>
        <a:bodyPr/>
        <a:lstStyle/>
        <a:p>
          <a:endParaRPr lang="es-SV"/>
        </a:p>
      </dgm:t>
    </dgm:pt>
    <dgm:pt modelId="{A800B1A4-3785-489A-B9CB-AD0BE22834B6}" type="sibTrans" cxnId="{7D28165C-8D97-430B-A9CC-6FF2CA17B782}">
      <dgm:prSet/>
      <dgm:spPr/>
      <dgm:t>
        <a:bodyPr/>
        <a:lstStyle/>
        <a:p>
          <a:endParaRPr lang="es-SV"/>
        </a:p>
      </dgm:t>
    </dgm:pt>
    <dgm:pt modelId="{34761379-5413-483A-97AD-A2E4D66DBBB6}">
      <dgm:prSet phldrT="[Texto]"/>
      <dgm:spPr/>
      <dgm:t>
        <a:bodyPr/>
        <a:lstStyle/>
        <a:p>
          <a:r>
            <a:rPr lang="es-SV"/>
            <a:t>Diciembe</a:t>
          </a:r>
        </a:p>
      </dgm:t>
    </dgm:pt>
    <dgm:pt modelId="{D20E3BB6-85F3-435E-ACFF-F2D01FBBDA3F}" type="parTrans" cxnId="{0D034C90-0CD5-4A8B-A94B-832C0CF20177}">
      <dgm:prSet/>
      <dgm:spPr/>
      <dgm:t>
        <a:bodyPr/>
        <a:lstStyle/>
        <a:p>
          <a:endParaRPr lang="es-SV"/>
        </a:p>
      </dgm:t>
    </dgm:pt>
    <dgm:pt modelId="{BD417148-B173-4E44-8A5E-B46B1076A6CC}" type="sibTrans" cxnId="{0D034C90-0CD5-4A8B-A94B-832C0CF20177}">
      <dgm:prSet/>
      <dgm:spPr/>
      <dgm:t>
        <a:bodyPr/>
        <a:lstStyle/>
        <a:p>
          <a:endParaRPr lang="es-SV"/>
        </a:p>
      </dgm:t>
    </dgm:pt>
    <dgm:pt modelId="{085646D4-F8ED-4FA6-8FB6-26A5DB2A6163}" type="pres">
      <dgm:prSet presAssocID="{FF3278DA-A324-465E-AB8C-515D4C8BC307}" presName="Name0" presStyleCnt="0">
        <dgm:presLayoutVars>
          <dgm:dir/>
          <dgm:animLvl val="lvl"/>
          <dgm:resizeHandles/>
        </dgm:presLayoutVars>
      </dgm:prSet>
      <dgm:spPr/>
      <dgm:t>
        <a:bodyPr/>
        <a:lstStyle/>
        <a:p>
          <a:endParaRPr lang="es-SV"/>
        </a:p>
      </dgm:t>
    </dgm:pt>
    <dgm:pt modelId="{A47D5B55-367C-4A99-B81C-4EAFAC262370}" type="pres">
      <dgm:prSet presAssocID="{7C890C0E-5E2E-440A-AC48-BC6D8B5203CA}" presName="linNode" presStyleCnt="0"/>
      <dgm:spPr/>
    </dgm:pt>
    <dgm:pt modelId="{6B7EEAF4-5FD7-426F-9548-73B5ED8B1955}" type="pres">
      <dgm:prSet presAssocID="{7C890C0E-5E2E-440A-AC48-BC6D8B5203CA}" presName="parentShp" presStyleLbl="node1" presStyleIdx="0" presStyleCnt="10">
        <dgm:presLayoutVars>
          <dgm:bulletEnabled val="1"/>
        </dgm:presLayoutVars>
      </dgm:prSet>
      <dgm:spPr/>
      <dgm:t>
        <a:bodyPr/>
        <a:lstStyle/>
        <a:p>
          <a:endParaRPr lang="es-SV"/>
        </a:p>
      </dgm:t>
    </dgm:pt>
    <dgm:pt modelId="{09DC6167-C035-48FE-94D6-09343C9284F3}" type="pres">
      <dgm:prSet presAssocID="{7C890C0E-5E2E-440A-AC48-BC6D8B5203CA}" presName="childShp" presStyleLbl="bgAccFollowNode1" presStyleIdx="0" presStyleCnt="10">
        <dgm:presLayoutVars>
          <dgm:bulletEnabled val="1"/>
        </dgm:presLayoutVars>
      </dgm:prSet>
      <dgm:spPr/>
      <dgm:t>
        <a:bodyPr/>
        <a:lstStyle/>
        <a:p>
          <a:endParaRPr lang="es-SV"/>
        </a:p>
      </dgm:t>
    </dgm:pt>
    <dgm:pt modelId="{14733E33-ED50-4E8A-8BBB-ABA0268E7CA0}" type="pres">
      <dgm:prSet presAssocID="{CB69FF27-2388-4AD5-9A55-3CD22FC14B4C}" presName="spacing" presStyleCnt="0"/>
      <dgm:spPr/>
    </dgm:pt>
    <dgm:pt modelId="{4A2F8F88-D3EC-43DF-87F1-FD1D7F872119}" type="pres">
      <dgm:prSet presAssocID="{BD353B41-9FD4-4BCC-8583-9239D9CFD153}" presName="linNode" presStyleCnt="0"/>
      <dgm:spPr/>
    </dgm:pt>
    <dgm:pt modelId="{551D2E1E-6D2A-4BAC-B89E-FE24E2CE4E54}" type="pres">
      <dgm:prSet presAssocID="{BD353B41-9FD4-4BCC-8583-9239D9CFD153}" presName="parentShp" presStyleLbl="node1" presStyleIdx="1" presStyleCnt="10">
        <dgm:presLayoutVars>
          <dgm:bulletEnabled val="1"/>
        </dgm:presLayoutVars>
      </dgm:prSet>
      <dgm:spPr/>
      <dgm:t>
        <a:bodyPr/>
        <a:lstStyle/>
        <a:p>
          <a:endParaRPr lang="es-SV"/>
        </a:p>
      </dgm:t>
    </dgm:pt>
    <dgm:pt modelId="{7ABBEB22-2109-4AC7-8EDD-8A173198288B}" type="pres">
      <dgm:prSet presAssocID="{BD353B41-9FD4-4BCC-8583-9239D9CFD153}" presName="childShp" presStyleLbl="bgAccFollowNode1" presStyleIdx="1" presStyleCnt="10">
        <dgm:presLayoutVars>
          <dgm:bulletEnabled val="1"/>
        </dgm:presLayoutVars>
      </dgm:prSet>
      <dgm:spPr/>
      <dgm:t>
        <a:bodyPr/>
        <a:lstStyle/>
        <a:p>
          <a:endParaRPr lang="es-SV"/>
        </a:p>
      </dgm:t>
    </dgm:pt>
    <dgm:pt modelId="{7BE4992E-F6BC-4E37-A4A3-710FF4F63670}" type="pres">
      <dgm:prSet presAssocID="{589A4F5F-8EFF-4CC7-AC91-AA6720376564}" presName="spacing" presStyleCnt="0"/>
      <dgm:spPr/>
    </dgm:pt>
    <dgm:pt modelId="{9E0F52B5-BBC2-46AA-9A98-1C70837FD4C1}" type="pres">
      <dgm:prSet presAssocID="{D116EDD9-B2B9-4295-9E49-5D3E87F240CF}" presName="linNode" presStyleCnt="0"/>
      <dgm:spPr/>
    </dgm:pt>
    <dgm:pt modelId="{0049C1A1-B837-4032-8D85-E23480EECA21}" type="pres">
      <dgm:prSet presAssocID="{D116EDD9-B2B9-4295-9E49-5D3E87F240CF}" presName="parentShp" presStyleLbl="node1" presStyleIdx="2" presStyleCnt="10">
        <dgm:presLayoutVars>
          <dgm:bulletEnabled val="1"/>
        </dgm:presLayoutVars>
      </dgm:prSet>
      <dgm:spPr/>
      <dgm:t>
        <a:bodyPr/>
        <a:lstStyle/>
        <a:p>
          <a:endParaRPr lang="es-SV"/>
        </a:p>
      </dgm:t>
    </dgm:pt>
    <dgm:pt modelId="{9665E4B3-2E48-40D0-9B7D-ACC720EC77F1}" type="pres">
      <dgm:prSet presAssocID="{D116EDD9-B2B9-4295-9E49-5D3E87F240CF}" presName="childShp" presStyleLbl="bgAccFollowNode1" presStyleIdx="2" presStyleCnt="10">
        <dgm:presLayoutVars>
          <dgm:bulletEnabled val="1"/>
        </dgm:presLayoutVars>
      </dgm:prSet>
      <dgm:spPr/>
      <dgm:t>
        <a:bodyPr/>
        <a:lstStyle/>
        <a:p>
          <a:endParaRPr lang="es-SV"/>
        </a:p>
      </dgm:t>
    </dgm:pt>
    <dgm:pt modelId="{4EAA72D6-C22F-4E22-BB34-9A87F333B692}" type="pres">
      <dgm:prSet presAssocID="{A0ED90AA-7A93-4158-864C-8227E415562C}" presName="spacing" presStyleCnt="0"/>
      <dgm:spPr/>
    </dgm:pt>
    <dgm:pt modelId="{D0DF7051-C3B4-4ABC-A7DE-F6C4BE7939D4}" type="pres">
      <dgm:prSet presAssocID="{543A885C-CEC2-4188-A9AC-EC7209D96A32}" presName="linNode" presStyleCnt="0"/>
      <dgm:spPr/>
    </dgm:pt>
    <dgm:pt modelId="{797D2BB8-FAC8-4F79-9F10-A68EAA9C83EA}" type="pres">
      <dgm:prSet presAssocID="{543A885C-CEC2-4188-A9AC-EC7209D96A32}" presName="parentShp" presStyleLbl="node1" presStyleIdx="3" presStyleCnt="10">
        <dgm:presLayoutVars>
          <dgm:bulletEnabled val="1"/>
        </dgm:presLayoutVars>
      </dgm:prSet>
      <dgm:spPr/>
      <dgm:t>
        <a:bodyPr/>
        <a:lstStyle/>
        <a:p>
          <a:endParaRPr lang="es-SV"/>
        </a:p>
      </dgm:t>
    </dgm:pt>
    <dgm:pt modelId="{C680A5FD-B931-4F5A-9E40-CAF52679F14C}" type="pres">
      <dgm:prSet presAssocID="{543A885C-CEC2-4188-A9AC-EC7209D96A32}" presName="childShp" presStyleLbl="bgAccFollowNode1" presStyleIdx="3" presStyleCnt="10">
        <dgm:presLayoutVars>
          <dgm:bulletEnabled val="1"/>
        </dgm:presLayoutVars>
      </dgm:prSet>
      <dgm:spPr/>
      <dgm:t>
        <a:bodyPr/>
        <a:lstStyle/>
        <a:p>
          <a:endParaRPr lang="es-SV"/>
        </a:p>
      </dgm:t>
    </dgm:pt>
    <dgm:pt modelId="{0C35B53F-1C62-4022-9C00-5F3A4E466DF0}" type="pres">
      <dgm:prSet presAssocID="{E25DF1F1-251A-4996-93C7-29BE21D8533D}" presName="spacing" presStyleCnt="0"/>
      <dgm:spPr/>
    </dgm:pt>
    <dgm:pt modelId="{653B0837-1804-487B-9468-1500E1B5A9E9}" type="pres">
      <dgm:prSet presAssocID="{DF5C3BAD-B99B-4724-85B1-576F65B47208}" presName="linNode" presStyleCnt="0"/>
      <dgm:spPr/>
    </dgm:pt>
    <dgm:pt modelId="{BEA13CAD-B3D1-4523-80C4-B0E940DC1F1E}" type="pres">
      <dgm:prSet presAssocID="{DF5C3BAD-B99B-4724-85B1-576F65B47208}" presName="parentShp" presStyleLbl="node1" presStyleIdx="4" presStyleCnt="10">
        <dgm:presLayoutVars>
          <dgm:bulletEnabled val="1"/>
        </dgm:presLayoutVars>
      </dgm:prSet>
      <dgm:spPr/>
      <dgm:t>
        <a:bodyPr/>
        <a:lstStyle/>
        <a:p>
          <a:endParaRPr lang="es-SV"/>
        </a:p>
      </dgm:t>
    </dgm:pt>
    <dgm:pt modelId="{C11653CE-4C13-451E-817B-12B79D4C2944}" type="pres">
      <dgm:prSet presAssocID="{DF5C3BAD-B99B-4724-85B1-576F65B47208}" presName="childShp" presStyleLbl="bgAccFollowNode1" presStyleIdx="4" presStyleCnt="10">
        <dgm:presLayoutVars>
          <dgm:bulletEnabled val="1"/>
        </dgm:presLayoutVars>
      </dgm:prSet>
      <dgm:spPr/>
      <dgm:t>
        <a:bodyPr/>
        <a:lstStyle/>
        <a:p>
          <a:endParaRPr lang="es-SV"/>
        </a:p>
      </dgm:t>
    </dgm:pt>
    <dgm:pt modelId="{301EAB96-E2C4-47BD-9F83-7BD58F645B43}" type="pres">
      <dgm:prSet presAssocID="{1BA31537-937F-45C1-B6AF-385C73866244}" presName="spacing" presStyleCnt="0"/>
      <dgm:spPr/>
    </dgm:pt>
    <dgm:pt modelId="{53E0E8AB-3B29-4921-9572-A17B54E80BE2}" type="pres">
      <dgm:prSet presAssocID="{BABA6553-87F1-4EBC-91CA-D00F688D05DD}" presName="linNode" presStyleCnt="0"/>
      <dgm:spPr/>
    </dgm:pt>
    <dgm:pt modelId="{CAC439F4-1FD3-4EF0-BDC3-ACCEA96950D8}" type="pres">
      <dgm:prSet presAssocID="{BABA6553-87F1-4EBC-91CA-D00F688D05DD}" presName="parentShp" presStyleLbl="node1" presStyleIdx="5" presStyleCnt="10">
        <dgm:presLayoutVars>
          <dgm:bulletEnabled val="1"/>
        </dgm:presLayoutVars>
      </dgm:prSet>
      <dgm:spPr/>
      <dgm:t>
        <a:bodyPr/>
        <a:lstStyle/>
        <a:p>
          <a:endParaRPr lang="es-SV"/>
        </a:p>
      </dgm:t>
    </dgm:pt>
    <dgm:pt modelId="{48CDD94E-3E4C-4CDB-8228-4730345E478F}" type="pres">
      <dgm:prSet presAssocID="{BABA6553-87F1-4EBC-91CA-D00F688D05DD}" presName="childShp" presStyleLbl="bgAccFollowNode1" presStyleIdx="5" presStyleCnt="10">
        <dgm:presLayoutVars>
          <dgm:bulletEnabled val="1"/>
        </dgm:presLayoutVars>
      </dgm:prSet>
      <dgm:spPr/>
      <dgm:t>
        <a:bodyPr/>
        <a:lstStyle/>
        <a:p>
          <a:endParaRPr lang="es-SV"/>
        </a:p>
      </dgm:t>
    </dgm:pt>
    <dgm:pt modelId="{CEFAD1F5-B055-4170-B7B0-525E56DD18EE}" type="pres">
      <dgm:prSet presAssocID="{88F4DE2D-B556-4101-AE1E-0ABDF8D17190}" presName="spacing" presStyleCnt="0"/>
      <dgm:spPr/>
    </dgm:pt>
    <dgm:pt modelId="{2A51A8D6-2630-4ED6-AFD0-2FE0A67C0794}" type="pres">
      <dgm:prSet presAssocID="{255E0DE2-111C-4999-A59E-1AA8E87F6A61}" presName="linNode" presStyleCnt="0"/>
      <dgm:spPr/>
    </dgm:pt>
    <dgm:pt modelId="{D2FC8A3C-E747-47AA-971A-844A0793A3B8}" type="pres">
      <dgm:prSet presAssocID="{255E0DE2-111C-4999-A59E-1AA8E87F6A61}" presName="parentShp" presStyleLbl="node1" presStyleIdx="6" presStyleCnt="10">
        <dgm:presLayoutVars>
          <dgm:bulletEnabled val="1"/>
        </dgm:presLayoutVars>
      </dgm:prSet>
      <dgm:spPr/>
      <dgm:t>
        <a:bodyPr/>
        <a:lstStyle/>
        <a:p>
          <a:endParaRPr lang="es-SV"/>
        </a:p>
      </dgm:t>
    </dgm:pt>
    <dgm:pt modelId="{E8FDBBF3-9F90-4CC9-8543-F10FE94DE1F2}" type="pres">
      <dgm:prSet presAssocID="{255E0DE2-111C-4999-A59E-1AA8E87F6A61}" presName="childShp" presStyleLbl="bgAccFollowNode1" presStyleIdx="6" presStyleCnt="10">
        <dgm:presLayoutVars>
          <dgm:bulletEnabled val="1"/>
        </dgm:presLayoutVars>
      </dgm:prSet>
      <dgm:spPr/>
      <dgm:t>
        <a:bodyPr/>
        <a:lstStyle/>
        <a:p>
          <a:endParaRPr lang="es-SV"/>
        </a:p>
      </dgm:t>
    </dgm:pt>
    <dgm:pt modelId="{54A48A74-9826-43D5-99CD-6030E89A2B82}" type="pres">
      <dgm:prSet presAssocID="{4D7CAA52-754B-49F2-A3AC-9CCA6DC29091}" presName="spacing" presStyleCnt="0"/>
      <dgm:spPr/>
    </dgm:pt>
    <dgm:pt modelId="{A21434EC-91AB-464F-A15F-24711503DD47}" type="pres">
      <dgm:prSet presAssocID="{4AA8AE31-2340-4D22-91A7-C33F860E5C84}" presName="linNode" presStyleCnt="0"/>
      <dgm:spPr/>
    </dgm:pt>
    <dgm:pt modelId="{B687C7DA-36DC-45A9-8BA7-E2F4BD77ACAC}" type="pres">
      <dgm:prSet presAssocID="{4AA8AE31-2340-4D22-91A7-C33F860E5C84}" presName="parentShp" presStyleLbl="node1" presStyleIdx="7" presStyleCnt="10">
        <dgm:presLayoutVars>
          <dgm:bulletEnabled val="1"/>
        </dgm:presLayoutVars>
      </dgm:prSet>
      <dgm:spPr/>
      <dgm:t>
        <a:bodyPr/>
        <a:lstStyle/>
        <a:p>
          <a:endParaRPr lang="es-SV"/>
        </a:p>
      </dgm:t>
    </dgm:pt>
    <dgm:pt modelId="{07D74107-5DA4-49BF-8197-33DCABF7B4F1}" type="pres">
      <dgm:prSet presAssocID="{4AA8AE31-2340-4D22-91A7-C33F860E5C84}" presName="childShp" presStyleLbl="bgAccFollowNode1" presStyleIdx="7" presStyleCnt="10">
        <dgm:presLayoutVars>
          <dgm:bulletEnabled val="1"/>
        </dgm:presLayoutVars>
      </dgm:prSet>
      <dgm:spPr/>
      <dgm:t>
        <a:bodyPr/>
        <a:lstStyle/>
        <a:p>
          <a:endParaRPr lang="es-SV"/>
        </a:p>
      </dgm:t>
    </dgm:pt>
    <dgm:pt modelId="{3974E15E-EB8D-4060-977F-5111C5FE6743}" type="pres">
      <dgm:prSet presAssocID="{D88E1401-65FB-4E73-9102-831A3233FAFF}" presName="spacing" presStyleCnt="0"/>
      <dgm:spPr/>
    </dgm:pt>
    <dgm:pt modelId="{283EF5B2-9823-4E6C-88EA-C53CFD0E6FCF}" type="pres">
      <dgm:prSet presAssocID="{8B31D0FE-A6D5-4436-A269-557448E865E9}" presName="linNode" presStyleCnt="0"/>
      <dgm:spPr/>
    </dgm:pt>
    <dgm:pt modelId="{DB84E2B1-0D20-4368-89E8-7474A48D3E57}" type="pres">
      <dgm:prSet presAssocID="{8B31D0FE-A6D5-4436-A269-557448E865E9}" presName="parentShp" presStyleLbl="node1" presStyleIdx="8" presStyleCnt="10">
        <dgm:presLayoutVars>
          <dgm:bulletEnabled val="1"/>
        </dgm:presLayoutVars>
      </dgm:prSet>
      <dgm:spPr/>
      <dgm:t>
        <a:bodyPr/>
        <a:lstStyle/>
        <a:p>
          <a:endParaRPr lang="es-SV"/>
        </a:p>
      </dgm:t>
    </dgm:pt>
    <dgm:pt modelId="{B20EBDCF-E2A6-4D11-A41D-ABACB0F3FB2E}" type="pres">
      <dgm:prSet presAssocID="{8B31D0FE-A6D5-4436-A269-557448E865E9}" presName="childShp" presStyleLbl="bgAccFollowNode1" presStyleIdx="8" presStyleCnt="10">
        <dgm:presLayoutVars>
          <dgm:bulletEnabled val="1"/>
        </dgm:presLayoutVars>
      </dgm:prSet>
      <dgm:spPr/>
      <dgm:t>
        <a:bodyPr/>
        <a:lstStyle/>
        <a:p>
          <a:endParaRPr lang="es-SV"/>
        </a:p>
      </dgm:t>
    </dgm:pt>
    <dgm:pt modelId="{FC2D2D0B-CCF5-4856-A1B9-76F053C73338}" type="pres">
      <dgm:prSet presAssocID="{F856CBA4-D57C-42AD-AE6D-B02241A62C88}" presName="spacing" presStyleCnt="0"/>
      <dgm:spPr/>
    </dgm:pt>
    <dgm:pt modelId="{5A1917AF-6B29-4193-84F5-640EF9F17573}" type="pres">
      <dgm:prSet presAssocID="{878BE8D1-BD0E-4AB4-8DC1-C7564B1A3D96}" presName="linNode" presStyleCnt="0"/>
      <dgm:spPr/>
    </dgm:pt>
    <dgm:pt modelId="{112E0457-4C25-485D-9766-049F800C981A}" type="pres">
      <dgm:prSet presAssocID="{878BE8D1-BD0E-4AB4-8DC1-C7564B1A3D96}" presName="parentShp" presStyleLbl="node1" presStyleIdx="9" presStyleCnt="10">
        <dgm:presLayoutVars>
          <dgm:bulletEnabled val="1"/>
        </dgm:presLayoutVars>
      </dgm:prSet>
      <dgm:spPr/>
      <dgm:t>
        <a:bodyPr/>
        <a:lstStyle/>
        <a:p>
          <a:endParaRPr lang="es-SV"/>
        </a:p>
      </dgm:t>
    </dgm:pt>
    <dgm:pt modelId="{F25480BA-E4E5-43C0-855A-BA96691E9A24}" type="pres">
      <dgm:prSet presAssocID="{878BE8D1-BD0E-4AB4-8DC1-C7564B1A3D96}" presName="childShp" presStyleLbl="bgAccFollowNode1" presStyleIdx="9" presStyleCnt="10">
        <dgm:presLayoutVars>
          <dgm:bulletEnabled val="1"/>
        </dgm:presLayoutVars>
      </dgm:prSet>
      <dgm:spPr/>
      <dgm:t>
        <a:bodyPr/>
        <a:lstStyle/>
        <a:p>
          <a:endParaRPr lang="es-SV"/>
        </a:p>
      </dgm:t>
    </dgm:pt>
  </dgm:ptLst>
  <dgm:cxnLst>
    <dgm:cxn modelId="{57F49B0E-6518-47D1-AAFE-DAD4B15F5792}" type="presOf" srcId="{BABA6553-87F1-4EBC-91CA-D00F688D05DD}" destId="{CAC439F4-1FD3-4EF0-BDC3-ACCEA96950D8}" srcOrd="0" destOrd="0" presId="urn:microsoft.com/office/officeart/2005/8/layout/vList6"/>
    <dgm:cxn modelId="{A9CD7909-B075-4974-9C6F-8C1C19769D5F}" srcId="{FF3278DA-A324-465E-AB8C-515D4C8BC307}" destId="{BABA6553-87F1-4EBC-91CA-D00F688D05DD}" srcOrd="5" destOrd="0" parTransId="{9CA0D5D7-1736-432C-853A-FF7AFB9BDECB}" sibTransId="{88F4DE2D-B556-4101-AE1E-0ABDF8D17190}"/>
    <dgm:cxn modelId="{7D28165C-8D97-430B-A9CC-6FF2CA17B782}" srcId="{FF3278DA-A324-465E-AB8C-515D4C8BC307}" destId="{878BE8D1-BD0E-4AB4-8DC1-C7564B1A3D96}" srcOrd="9" destOrd="0" parTransId="{690D7179-AF27-4B7C-90B4-4C8E8201857F}" sibTransId="{A800B1A4-3785-489A-B9CB-AD0BE22834B6}"/>
    <dgm:cxn modelId="{D89D2D0C-61F8-4E76-8B97-06EF13741F39}" srcId="{FF3278DA-A324-465E-AB8C-515D4C8BC307}" destId="{4AA8AE31-2340-4D22-91A7-C33F860E5C84}" srcOrd="7" destOrd="0" parTransId="{FA96A14E-5AF2-4D89-AE9E-7436AE473E71}" sibTransId="{D88E1401-65FB-4E73-9102-831A3233FAFF}"/>
    <dgm:cxn modelId="{FFF6A9CA-8BAE-444F-B516-A9C56AD66DE8}" type="presOf" srcId="{44CA696C-6790-4DB1-8F6F-BAABB988F5D6}" destId="{9665E4B3-2E48-40D0-9B7D-ACC720EC77F1}" srcOrd="0" destOrd="0" presId="urn:microsoft.com/office/officeart/2005/8/layout/vList6"/>
    <dgm:cxn modelId="{D3BA41EF-424E-4C1F-A6B2-E5BF8A9E5618}" srcId="{DF5C3BAD-B99B-4724-85B1-576F65B47208}" destId="{0D16D8CD-22CC-459C-98BC-4ABEB3CED368}" srcOrd="0" destOrd="0" parTransId="{4D0D6948-FFF4-41D7-9179-AD589047F0B3}" sibTransId="{6BD6E7B9-585F-4921-A9A7-7AD3E5A88368}"/>
    <dgm:cxn modelId="{18F08315-3990-4621-8E81-DC8689AB97CA}" type="presOf" srcId="{878BE8D1-BD0E-4AB4-8DC1-C7564B1A3D96}" destId="{112E0457-4C25-485D-9766-049F800C981A}" srcOrd="0" destOrd="0" presId="urn:microsoft.com/office/officeart/2005/8/layout/vList6"/>
    <dgm:cxn modelId="{C71E92B6-F480-48FD-9AC8-5CB42D25D278}" type="presOf" srcId="{DF742004-75B8-49D3-AA79-B278C5DD6FD8}" destId="{09DC6167-C035-48FE-94D6-09343C9284F3}" srcOrd="0" destOrd="0" presId="urn:microsoft.com/office/officeart/2005/8/layout/vList6"/>
    <dgm:cxn modelId="{79C6272A-32A4-4CAE-9CDD-467A54CA42A5}" type="presOf" srcId="{7C890C0E-5E2E-440A-AC48-BC6D8B5203CA}" destId="{6B7EEAF4-5FD7-426F-9548-73B5ED8B1955}" srcOrd="0" destOrd="0" presId="urn:microsoft.com/office/officeart/2005/8/layout/vList6"/>
    <dgm:cxn modelId="{4F7F6C4D-67AD-40A6-BF3D-0ED1F8C4AEB6}" srcId="{255E0DE2-111C-4999-A59E-1AA8E87F6A61}" destId="{87A40183-D3BB-40FF-9EAF-14E11E22CA50}" srcOrd="0" destOrd="0" parTransId="{2FC7C989-06DC-4E1D-B5EE-9142CF3F81F8}" sibTransId="{611879B8-53DB-48AC-8910-04E982116B7A}"/>
    <dgm:cxn modelId="{DD46DC85-5413-47F8-81B2-9E26E3709E53}" type="presOf" srcId="{255E0DE2-111C-4999-A59E-1AA8E87F6A61}" destId="{D2FC8A3C-E747-47AA-971A-844A0793A3B8}" srcOrd="0" destOrd="0" presId="urn:microsoft.com/office/officeart/2005/8/layout/vList6"/>
    <dgm:cxn modelId="{9FFCE143-2673-4E85-A086-90234D22418A}" srcId="{FF3278DA-A324-465E-AB8C-515D4C8BC307}" destId="{BD353B41-9FD4-4BCC-8583-9239D9CFD153}" srcOrd="1" destOrd="0" parTransId="{7A3B3BDF-52AE-4616-8D01-2EDFBD1F5025}" sibTransId="{589A4F5F-8EFF-4CC7-AC91-AA6720376564}"/>
    <dgm:cxn modelId="{B36B7F2C-3CE1-4582-ABE5-ACD86C2DFC51}" srcId="{FF3278DA-A324-465E-AB8C-515D4C8BC307}" destId="{543A885C-CEC2-4188-A9AC-EC7209D96A32}" srcOrd="3" destOrd="0" parTransId="{D59CBA9E-73BC-4FCF-B51B-C7FF67D0D759}" sibTransId="{E25DF1F1-251A-4996-93C7-29BE21D8533D}"/>
    <dgm:cxn modelId="{0998B8F4-963D-4DEA-8141-4AA0B9F6FE58}" type="presOf" srcId="{BD353B41-9FD4-4BCC-8583-9239D9CFD153}" destId="{551D2E1E-6D2A-4BAC-B89E-FE24E2CE4E54}" srcOrd="0" destOrd="0" presId="urn:microsoft.com/office/officeart/2005/8/layout/vList6"/>
    <dgm:cxn modelId="{21DA6D92-ECA4-48F3-AE08-1FCDFC8FE778}" srcId="{FF3278DA-A324-465E-AB8C-515D4C8BC307}" destId="{7C890C0E-5E2E-440A-AC48-BC6D8B5203CA}" srcOrd="0" destOrd="0" parTransId="{D37F399A-26AB-4052-9577-ADF5C5A221C0}" sibTransId="{CB69FF27-2388-4AD5-9A55-3CD22FC14B4C}"/>
    <dgm:cxn modelId="{EE7A5849-8C12-4021-9D14-96DF440F3299}" srcId="{4AA8AE31-2340-4D22-91A7-C33F860E5C84}" destId="{0AAC226C-D205-4847-A500-0EDC783A0349}" srcOrd="0" destOrd="0" parTransId="{75E357D1-8307-4304-A71A-4ABCAEDF25A4}" sibTransId="{BA4D340B-0BD3-429C-88BB-0D5B00C9CF39}"/>
    <dgm:cxn modelId="{9B529607-CBFA-45F3-8055-21416F3E5600}" type="presOf" srcId="{4AA8AE31-2340-4D22-91A7-C33F860E5C84}" destId="{B687C7DA-36DC-45A9-8BA7-E2F4BD77ACAC}" srcOrd="0" destOrd="0" presId="urn:microsoft.com/office/officeart/2005/8/layout/vList6"/>
    <dgm:cxn modelId="{E7EEC6AD-7EEB-49CB-AB9D-5B72B2DEAB59}" srcId="{BD353B41-9FD4-4BCC-8583-9239D9CFD153}" destId="{911CCE80-CE53-4AF7-8E66-2AC8C6078CC1}" srcOrd="0" destOrd="0" parTransId="{D82928DE-F3AE-4578-8709-07C8A8C3AFCE}" sibTransId="{0E7953D9-5100-4F94-86E6-DACE4254A14C}"/>
    <dgm:cxn modelId="{E4C01083-2BDC-4DC4-B241-658A042CB435}" type="presOf" srcId="{87A40183-D3BB-40FF-9EAF-14E11E22CA50}" destId="{E8FDBBF3-9F90-4CC9-8543-F10FE94DE1F2}" srcOrd="0" destOrd="0" presId="urn:microsoft.com/office/officeart/2005/8/layout/vList6"/>
    <dgm:cxn modelId="{82D83C55-3A58-4526-95C9-8CE883C34825}" srcId="{FF3278DA-A324-465E-AB8C-515D4C8BC307}" destId="{8B31D0FE-A6D5-4436-A269-557448E865E9}" srcOrd="8" destOrd="0" parTransId="{2DFB71EE-4270-4660-97C6-13EC10A042B9}" sibTransId="{F856CBA4-D57C-42AD-AE6D-B02241A62C88}"/>
    <dgm:cxn modelId="{0D034C90-0CD5-4A8B-A94B-832C0CF20177}" srcId="{878BE8D1-BD0E-4AB4-8DC1-C7564B1A3D96}" destId="{34761379-5413-483A-97AD-A2E4D66DBBB6}" srcOrd="0" destOrd="0" parTransId="{D20E3BB6-85F3-435E-ACFF-F2D01FBBDA3F}" sibTransId="{BD417148-B173-4E44-8A5E-B46B1076A6CC}"/>
    <dgm:cxn modelId="{93EC51D2-8E9C-4432-9084-918267399767}" type="presOf" srcId="{D116EDD9-B2B9-4295-9E49-5D3E87F240CF}" destId="{0049C1A1-B837-4032-8D85-E23480EECA21}" srcOrd="0" destOrd="0" presId="urn:microsoft.com/office/officeart/2005/8/layout/vList6"/>
    <dgm:cxn modelId="{D961EBFF-A158-45D2-86C8-30F24E77FF42}" type="presOf" srcId="{D1AEC477-3DF5-4A75-8B54-7FB5C2D38E6E}" destId="{B20EBDCF-E2A6-4D11-A41D-ABACB0F3FB2E}" srcOrd="0" destOrd="0" presId="urn:microsoft.com/office/officeart/2005/8/layout/vList6"/>
    <dgm:cxn modelId="{F8AE22FF-ADAA-427F-A128-B4D1845D122C}" type="presOf" srcId="{543A885C-CEC2-4188-A9AC-EC7209D96A32}" destId="{797D2BB8-FAC8-4F79-9F10-A68EAA9C83EA}" srcOrd="0" destOrd="0" presId="urn:microsoft.com/office/officeart/2005/8/layout/vList6"/>
    <dgm:cxn modelId="{DA61C490-1848-4FC2-A1EC-D08BDDCD3583}" srcId="{8B31D0FE-A6D5-4436-A269-557448E865E9}" destId="{D1AEC477-3DF5-4A75-8B54-7FB5C2D38E6E}" srcOrd="0" destOrd="0" parTransId="{73649F28-7194-42AA-B88B-BA9743122DB3}" sibTransId="{5D0DB2E2-45FF-4BA5-AA3E-BA6D0676A158}"/>
    <dgm:cxn modelId="{46925B4B-1BF0-4DA0-89A4-1B2952FC6126}" srcId="{D116EDD9-B2B9-4295-9E49-5D3E87F240CF}" destId="{44CA696C-6790-4DB1-8F6F-BAABB988F5D6}" srcOrd="0" destOrd="0" parTransId="{1E8B3CA3-3D82-47A1-8E8D-B1EADE8BEFBE}" sibTransId="{1C6B7267-0E07-44D7-B844-7382E520A1BB}"/>
    <dgm:cxn modelId="{D7167014-0553-471B-A614-5904DD8DE4C5}" srcId="{BABA6553-87F1-4EBC-91CA-D00F688D05DD}" destId="{C607548A-FA06-43BE-9842-201E809DAE83}" srcOrd="0" destOrd="0" parTransId="{C921B5C2-E360-4AEF-9A0C-E3E63A21A3F2}" sibTransId="{F7A8F377-DF27-4549-8082-DC2B79E4D121}"/>
    <dgm:cxn modelId="{328B48ED-1A34-48BC-B9AC-95C0855AC8E2}" type="presOf" srcId="{0AAC226C-D205-4847-A500-0EDC783A0349}" destId="{07D74107-5DA4-49BF-8197-33DCABF7B4F1}" srcOrd="0" destOrd="0" presId="urn:microsoft.com/office/officeart/2005/8/layout/vList6"/>
    <dgm:cxn modelId="{4E2BF101-A6AC-4F51-8E66-48EBC8485364}" srcId="{FF3278DA-A324-465E-AB8C-515D4C8BC307}" destId="{D116EDD9-B2B9-4295-9E49-5D3E87F240CF}" srcOrd="2" destOrd="0" parTransId="{4CC86D82-785B-4094-BE81-CD29CDF90249}" sibTransId="{A0ED90AA-7A93-4158-864C-8227E415562C}"/>
    <dgm:cxn modelId="{D91311AE-B47F-4F3F-9476-0DB4AA55D4AF}" srcId="{543A885C-CEC2-4188-A9AC-EC7209D96A32}" destId="{6138B2CE-D025-4016-B858-9FB56117A763}" srcOrd="0" destOrd="0" parTransId="{F2E442AD-047A-439A-9D94-D9D20B2B89A4}" sibTransId="{4E86166B-B9EA-4217-9550-997815C120FD}"/>
    <dgm:cxn modelId="{EC23682D-AF1D-4354-9F77-AF3E71D7DA53}" srcId="{FF3278DA-A324-465E-AB8C-515D4C8BC307}" destId="{255E0DE2-111C-4999-A59E-1AA8E87F6A61}" srcOrd="6" destOrd="0" parTransId="{563F20EA-589E-4F73-8847-0E61B9B5BF47}" sibTransId="{4D7CAA52-754B-49F2-A3AC-9CCA6DC29091}"/>
    <dgm:cxn modelId="{6F975773-148E-4EC5-A466-625E2B20F9B1}" srcId="{7C890C0E-5E2E-440A-AC48-BC6D8B5203CA}" destId="{DF742004-75B8-49D3-AA79-B278C5DD6FD8}" srcOrd="0" destOrd="0" parTransId="{AB5C4CBE-43DF-437F-B416-6CEB37C5012C}" sibTransId="{325B72B6-DE90-4ED5-A5C7-DADF35065B23}"/>
    <dgm:cxn modelId="{3693ACB4-89FB-4EC1-83FC-9C259702203F}" type="presOf" srcId="{DF5C3BAD-B99B-4724-85B1-576F65B47208}" destId="{BEA13CAD-B3D1-4523-80C4-B0E940DC1F1E}" srcOrd="0" destOrd="0" presId="urn:microsoft.com/office/officeart/2005/8/layout/vList6"/>
    <dgm:cxn modelId="{A0D96200-083F-4429-A443-8FFA064F4791}" type="presOf" srcId="{6138B2CE-D025-4016-B858-9FB56117A763}" destId="{C680A5FD-B931-4F5A-9E40-CAF52679F14C}" srcOrd="0" destOrd="0" presId="urn:microsoft.com/office/officeart/2005/8/layout/vList6"/>
    <dgm:cxn modelId="{1F212D89-7645-4AF5-935F-4EF06D929773}" type="presOf" srcId="{34761379-5413-483A-97AD-A2E4D66DBBB6}" destId="{F25480BA-E4E5-43C0-855A-BA96691E9A24}" srcOrd="0" destOrd="0" presId="urn:microsoft.com/office/officeart/2005/8/layout/vList6"/>
    <dgm:cxn modelId="{194BE4DA-3512-452F-870F-27F77D5386DB}" type="presOf" srcId="{911CCE80-CE53-4AF7-8E66-2AC8C6078CC1}" destId="{7ABBEB22-2109-4AC7-8EDD-8A173198288B}" srcOrd="0" destOrd="0" presId="urn:microsoft.com/office/officeart/2005/8/layout/vList6"/>
    <dgm:cxn modelId="{6DE26F3E-BA61-48DE-9EF3-5A40E2EFC36C}" type="presOf" srcId="{FF3278DA-A324-465E-AB8C-515D4C8BC307}" destId="{085646D4-F8ED-4FA6-8FB6-26A5DB2A6163}" srcOrd="0" destOrd="0" presId="urn:microsoft.com/office/officeart/2005/8/layout/vList6"/>
    <dgm:cxn modelId="{7F2AAE86-C026-4F45-A595-78DC737D1B37}" type="presOf" srcId="{8B31D0FE-A6D5-4436-A269-557448E865E9}" destId="{DB84E2B1-0D20-4368-89E8-7474A48D3E57}" srcOrd="0" destOrd="0" presId="urn:microsoft.com/office/officeart/2005/8/layout/vList6"/>
    <dgm:cxn modelId="{C035F720-A75E-4421-9B6B-167FDFA203E1}" type="presOf" srcId="{0D16D8CD-22CC-459C-98BC-4ABEB3CED368}" destId="{C11653CE-4C13-451E-817B-12B79D4C2944}" srcOrd="0" destOrd="0" presId="urn:microsoft.com/office/officeart/2005/8/layout/vList6"/>
    <dgm:cxn modelId="{D9631CB6-DD34-4808-9DB1-F97ECE7AD097}" srcId="{FF3278DA-A324-465E-AB8C-515D4C8BC307}" destId="{DF5C3BAD-B99B-4724-85B1-576F65B47208}" srcOrd="4" destOrd="0" parTransId="{F2969EA2-A2DE-47C9-A196-CB280910666A}" sibTransId="{1BA31537-937F-45C1-B6AF-385C73866244}"/>
    <dgm:cxn modelId="{CC5670AF-D1E1-4AE1-96D3-48F1A4D0C925}" type="presOf" srcId="{C607548A-FA06-43BE-9842-201E809DAE83}" destId="{48CDD94E-3E4C-4CDB-8228-4730345E478F}" srcOrd="0" destOrd="0" presId="urn:microsoft.com/office/officeart/2005/8/layout/vList6"/>
    <dgm:cxn modelId="{1186EF3C-D299-4729-B40A-9B48C08F2704}" type="presParOf" srcId="{085646D4-F8ED-4FA6-8FB6-26A5DB2A6163}" destId="{A47D5B55-367C-4A99-B81C-4EAFAC262370}" srcOrd="0" destOrd="0" presId="urn:microsoft.com/office/officeart/2005/8/layout/vList6"/>
    <dgm:cxn modelId="{B042FA03-F032-496A-BD96-AA8A240DED07}" type="presParOf" srcId="{A47D5B55-367C-4A99-B81C-4EAFAC262370}" destId="{6B7EEAF4-5FD7-426F-9548-73B5ED8B1955}" srcOrd="0" destOrd="0" presId="urn:microsoft.com/office/officeart/2005/8/layout/vList6"/>
    <dgm:cxn modelId="{932F1EB4-DBA5-4712-82F9-E3A14CDD759F}" type="presParOf" srcId="{A47D5B55-367C-4A99-B81C-4EAFAC262370}" destId="{09DC6167-C035-48FE-94D6-09343C9284F3}" srcOrd="1" destOrd="0" presId="urn:microsoft.com/office/officeart/2005/8/layout/vList6"/>
    <dgm:cxn modelId="{775D8CA6-FCEB-4345-B27E-303BF01B2840}" type="presParOf" srcId="{085646D4-F8ED-4FA6-8FB6-26A5DB2A6163}" destId="{14733E33-ED50-4E8A-8BBB-ABA0268E7CA0}" srcOrd="1" destOrd="0" presId="urn:microsoft.com/office/officeart/2005/8/layout/vList6"/>
    <dgm:cxn modelId="{5A418435-9E42-4097-A2FF-796481690DE6}" type="presParOf" srcId="{085646D4-F8ED-4FA6-8FB6-26A5DB2A6163}" destId="{4A2F8F88-D3EC-43DF-87F1-FD1D7F872119}" srcOrd="2" destOrd="0" presId="urn:microsoft.com/office/officeart/2005/8/layout/vList6"/>
    <dgm:cxn modelId="{534680EC-ECEB-4BBE-BCA2-9A9260EF8616}" type="presParOf" srcId="{4A2F8F88-D3EC-43DF-87F1-FD1D7F872119}" destId="{551D2E1E-6D2A-4BAC-B89E-FE24E2CE4E54}" srcOrd="0" destOrd="0" presId="urn:microsoft.com/office/officeart/2005/8/layout/vList6"/>
    <dgm:cxn modelId="{2BD58561-FE99-4794-9B09-1CCD502D0C21}" type="presParOf" srcId="{4A2F8F88-D3EC-43DF-87F1-FD1D7F872119}" destId="{7ABBEB22-2109-4AC7-8EDD-8A173198288B}" srcOrd="1" destOrd="0" presId="urn:microsoft.com/office/officeart/2005/8/layout/vList6"/>
    <dgm:cxn modelId="{87256CEF-E37F-4E6C-94F7-7664FAA2AA2B}" type="presParOf" srcId="{085646D4-F8ED-4FA6-8FB6-26A5DB2A6163}" destId="{7BE4992E-F6BC-4E37-A4A3-710FF4F63670}" srcOrd="3" destOrd="0" presId="urn:microsoft.com/office/officeart/2005/8/layout/vList6"/>
    <dgm:cxn modelId="{471ECBAC-4FEF-417A-B53B-69BFA8AFEA09}" type="presParOf" srcId="{085646D4-F8ED-4FA6-8FB6-26A5DB2A6163}" destId="{9E0F52B5-BBC2-46AA-9A98-1C70837FD4C1}" srcOrd="4" destOrd="0" presId="urn:microsoft.com/office/officeart/2005/8/layout/vList6"/>
    <dgm:cxn modelId="{563710BC-9E9F-4636-A8E2-7B273BB11212}" type="presParOf" srcId="{9E0F52B5-BBC2-46AA-9A98-1C70837FD4C1}" destId="{0049C1A1-B837-4032-8D85-E23480EECA21}" srcOrd="0" destOrd="0" presId="urn:microsoft.com/office/officeart/2005/8/layout/vList6"/>
    <dgm:cxn modelId="{0FEFA7F2-7D2D-4398-8FCA-39FC5529C4DF}" type="presParOf" srcId="{9E0F52B5-BBC2-46AA-9A98-1C70837FD4C1}" destId="{9665E4B3-2E48-40D0-9B7D-ACC720EC77F1}" srcOrd="1" destOrd="0" presId="urn:microsoft.com/office/officeart/2005/8/layout/vList6"/>
    <dgm:cxn modelId="{EDD46873-FB75-4601-8D93-2F1C04DE5C28}" type="presParOf" srcId="{085646D4-F8ED-4FA6-8FB6-26A5DB2A6163}" destId="{4EAA72D6-C22F-4E22-BB34-9A87F333B692}" srcOrd="5" destOrd="0" presId="urn:microsoft.com/office/officeart/2005/8/layout/vList6"/>
    <dgm:cxn modelId="{3545867D-8C8A-4AC5-9A64-12B89659160D}" type="presParOf" srcId="{085646D4-F8ED-4FA6-8FB6-26A5DB2A6163}" destId="{D0DF7051-C3B4-4ABC-A7DE-F6C4BE7939D4}" srcOrd="6" destOrd="0" presId="urn:microsoft.com/office/officeart/2005/8/layout/vList6"/>
    <dgm:cxn modelId="{D455062B-658F-4058-A958-733038661ABA}" type="presParOf" srcId="{D0DF7051-C3B4-4ABC-A7DE-F6C4BE7939D4}" destId="{797D2BB8-FAC8-4F79-9F10-A68EAA9C83EA}" srcOrd="0" destOrd="0" presId="urn:microsoft.com/office/officeart/2005/8/layout/vList6"/>
    <dgm:cxn modelId="{9CBB17B8-CC1B-4B5A-A7BB-4E7B4B19E5CE}" type="presParOf" srcId="{D0DF7051-C3B4-4ABC-A7DE-F6C4BE7939D4}" destId="{C680A5FD-B931-4F5A-9E40-CAF52679F14C}" srcOrd="1" destOrd="0" presId="urn:microsoft.com/office/officeart/2005/8/layout/vList6"/>
    <dgm:cxn modelId="{345B3990-B47B-44E7-A489-62ABCF922D51}" type="presParOf" srcId="{085646D4-F8ED-4FA6-8FB6-26A5DB2A6163}" destId="{0C35B53F-1C62-4022-9C00-5F3A4E466DF0}" srcOrd="7" destOrd="0" presId="urn:microsoft.com/office/officeart/2005/8/layout/vList6"/>
    <dgm:cxn modelId="{9B24331C-5799-4B33-B0AB-98059D380566}" type="presParOf" srcId="{085646D4-F8ED-4FA6-8FB6-26A5DB2A6163}" destId="{653B0837-1804-487B-9468-1500E1B5A9E9}" srcOrd="8" destOrd="0" presId="urn:microsoft.com/office/officeart/2005/8/layout/vList6"/>
    <dgm:cxn modelId="{FAEE6153-6928-41E5-B5CE-6BF82D8B72E0}" type="presParOf" srcId="{653B0837-1804-487B-9468-1500E1B5A9E9}" destId="{BEA13CAD-B3D1-4523-80C4-B0E940DC1F1E}" srcOrd="0" destOrd="0" presId="urn:microsoft.com/office/officeart/2005/8/layout/vList6"/>
    <dgm:cxn modelId="{4932CC9D-D4D0-43A3-966E-417E2857E381}" type="presParOf" srcId="{653B0837-1804-487B-9468-1500E1B5A9E9}" destId="{C11653CE-4C13-451E-817B-12B79D4C2944}" srcOrd="1" destOrd="0" presId="urn:microsoft.com/office/officeart/2005/8/layout/vList6"/>
    <dgm:cxn modelId="{EC5756FF-13E2-4B59-AD81-E03E68E2BAEA}" type="presParOf" srcId="{085646D4-F8ED-4FA6-8FB6-26A5DB2A6163}" destId="{301EAB96-E2C4-47BD-9F83-7BD58F645B43}" srcOrd="9" destOrd="0" presId="urn:microsoft.com/office/officeart/2005/8/layout/vList6"/>
    <dgm:cxn modelId="{1DB894E7-B8B8-468A-B397-8D22FAD6A9F5}" type="presParOf" srcId="{085646D4-F8ED-4FA6-8FB6-26A5DB2A6163}" destId="{53E0E8AB-3B29-4921-9572-A17B54E80BE2}" srcOrd="10" destOrd="0" presId="urn:microsoft.com/office/officeart/2005/8/layout/vList6"/>
    <dgm:cxn modelId="{011A7F68-B324-46B1-B6A7-086D5F76A374}" type="presParOf" srcId="{53E0E8AB-3B29-4921-9572-A17B54E80BE2}" destId="{CAC439F4-1FD3-4EF0-BDC3-ACCEA96950D8}" srcOrd="0" destOrd="0" presId="urn:microsoft.com/office/officeart/2005/8/layout/vList6"/>
    <dgm:cxn modelId="{6A7F43E3-2416-4748-8E37-23F0FB3C0BD5}" type="presParOf" srcId="{53E0E8AB-3B29-4921-9572-A17B54E80BE2}" destId="{48CDD94E-3E4C-4CDB-8228-4730345E478F}" srcOrd="1" destOrd="0" presId="urn:microsoft.com/office/officeart/2005/8/layout/vList6"/>
    <dgm:cxn modelId="{F2D31F60-5CA5-49E6-83F8-122DB6911329}" type="presParOf" srcId="{085646D4-F8ED-4FA6-8FB6-26A5DB2A6163}" destId="{CEFAD1F5-B055-4170-B7B0-525E56DD18EE}" srcOrd="11" destOrd="0" presId="urn:microsoft.com/office/officeart/2005/8/layout/vList6"/>
    <dgm:cxn modelId="{F1307749-35B0-47B7-90C0-2D2C5BBC05FD}" type="presParOf" srcId="{085646D4-F8ED-4FA6-8FB6-26A5DB2A6163}" destId="{2A51A8D6-2630-4ED6-AFD0-2FE0A67C0794}" srcOrd="12" destOrd="0" presId="urn:microsoft.com/office/officeart/2005/8/layout/vList6"/>
    <dgm:cxn modelId="{B788DE20-C29C-41C4-ADEF-9B09A0E6851E}" type="presParOf" srcId="{2A51A8D6-2630-4ED6-AFD0-2FE0A67C0794}" destId="{D2FC8A3C-E747-47AA-971A-844A0793A3B8}" srcOrd="0" destOrd="0" presId="urn:microsoft.com/office/officeart/2005/8/layout/vList6"/>
    <dgm:cxn modelId="{FAB73730-02C2-411E-822B-2AC478C644C1}" type="presParOf" srcId="{2A51A8D6-2630-4ED6-AFD0-2FE0A67C0794}" destId="{E8FDBBF3-9F90-4CC9-8543-F10FE94DE1F2}" srcOrd="1" destOrd="0" presId="urn:microsoft.com/office/officeart/2005/8/layout/vList6"/>
    <dgm:cxn modelId="{E1B597AC-BED3-43FE-80AD-7B266991723D}" type="presParOf" srcId="{085646D4-F8ED-4FA6-8FB6-26A5DB2A6163}" destId="{54A48A74-9826-43D5-99CD-6030E89A2B82}" srcOrd="13" destOrd="0" presId="urn:microsoft.com/office/officeart/2005/8/layout/vList6"/>
    <dgm:cxn modelId="{193BF612-781D-4EFF-89A3-C0F4F844F7FD}" type="presParOf" srcId="{085646D4-F8ED-4FA6-8FB6-26A5DB2A6163}" destId="{A21434EC-91AB-464F-A15F-24711503DD47}" srcOrd="14" destOrd="0" presId="urn:microsoft.com/office/officeart/2005/8/layout/vList6"/>
    <dgm:cxn modelId="{4193F2D7-29D6-405C-B824-B384927F8BB1}" type="presParOf" srcId="{A21434EC-91AB-464F-A15F-24711503DD47}" destId="{B687C7DA-36DC-45A9-8BA7-E2F4BD77ACAC}" srcOrd="0" destOrd="0" presId="urn:microsoft.com/office/officeart/2005/8/layout/vList6"/>
    <dgm:cxn modelId="{408DBF8E-A3A1-4615-9CBB-BEA601846CB2}" type="presParOf" srcId="{A21434EC-91AB-464F-A15F-24711503DD47}" destId="{07D74107-5DA4-49BF-8197-33DCABF7B4F1}" srcOrd="1" destOrd="0" presId="urn:microsoft.com/office/officeart/2005/8/layout/vList6"/>
    <dgm:cxn modelId="{CC1F0023-9AC9-4F6F-8A9B-DFBC3E31AA2E}" type="presParOf" srcId="{085646D4-F8ED-4FA6-8FB6-26A5DB2A6163}" destId="{3974E15E-EB8D-4060-977F-5111C5FE6743}" srcOrd="15" destOrd="0" presId="urn:microsoft.com/office/officeart/2005/8/layout/vList6"/>
    <dgm:cxn modelId="{397FF715-DFD0-4E97-ADEC-EFABB44AD6BF}" type="presParOf" srcId="{085646D4-F8ED-4FA6-8FB6-26A5DB2A6163}" destId="{283EF5B2-9823-4E6C-88EA-C53CFD0E6FCF}" srcOrd="16" destOrd="0" presId="urn:microsoft.com/office/officeart/2005/8/layout/vList6"/>
    <dgm:cxn modelId="{F3A88DED-42F8-4EB1-ACE8-48853E769362}" type="presParOf" srcId="{283EF5B2-9823-4E6C-88EA-C53CFD0E6FCF}" destId="{DB84E2B1-0D20-4368-89E8-7474A48D3E57}" srcOrd="0" destOrd="0" presId="urn:microsoft.com/office/officeart/2005/8/layout/vList6"/>
    <dgm:cxn modelId="{326877ED-2C31-48F1-AAF3-BD4789F68EB4}" type="presParOf" srcId="{283EF5B2-9823-4E6C-88EA-C53CFD0E6FCF}" destId="{B20EBDCF-E2A6-4D11-A41D-ABACB0F3FB2E}" srcOrd="1" destOrd="0" presId="urn:microsoft.com/office/officeart/2005/8/layout/vList6"/>
    <dgm:cxn modelId="{CBEE456B-FB53-465C-BE83-B9C1D8CDB9A6}" type="presParOf" srcId="{085646D4-F8ED-4FA6-8FB6-26A5DB2A6163}" destId="{FC2D2D0B-CCF5-4856-A1B9-76F053C73338}" srcOrd="17" destOrd="0" presId="urn:microsoft.com/office/officeart/2005/8/layout/vList6"/>
    <dgm:cxn modelId="{536EAA9F-D3A4-4CBE-970F-40879015FCD8}" type="presParOf" srcId="{085646D4-F8ED-4FA6-8FB6-26A5DB2A6163}" destId="{5A1917AF-6B29-4193-84F5-640EF9F17573}" srcOrd="18" destOrd="0" presId="urn:microsoft.com/office/officeart/2005/8/layout/vList6"/>
    <dgm:cxn modelId="{043ED7A4-C106-4DC1-8CBD-8F92B5A92C96}" type="presParOf" srcId="{5A1917AF-6B29-4193-84F5-640EF9F17573}" destId="{112E0457-4C25-485D-9766-049F800C981A}" srcOrd="0" destOrd="0" presId="urn:microsoft.com/office/officeart/2005/8/layout/vList6"/>
    <dgm:cxn modelId="{49A2A0A6-64D3-4934-9888-29F737422C1B}" type="presParOf" srcId="{5A1917AF-6B29-4193-84F5-640EF9F17573}" destId="{F25480BA-E4E5-43C0-855A-BA96691E9A24}" srcOrd="1" destOrd="0" presId="urn:microsoft.com/office/officeart/2005/8/layout/v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074789-4E8B-41C0-9F7E-E956A3B7ED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SV"/>
        </a:p>
      </dgm:t>
    </dgm:pt>
    <dgm:pt modelId="{8EC8D2E3-B1EE-479C-A318-63C578EF955F}">
      <dgm:prSet phldrT="[Texto]"/>
      <dgm:spPr/>
      <dgm:t>
        <a:bodyPr/>
        <a:lstStyle/>
        <a:p>
          <a:r>
            <a:rPr lang="es-SV"/>
            <a:t>Micro Región Costera </a:t>
          </a:r>
        </a:p>
      </dgm:t>
    </dgm:pt>
    <dgm:pt modelId="{7A0B6F1D-961A-4AE8-89F1-17769EF6CDB3}" type="parTrans" cxnId="{1549E64D-049D-40FE-80ED-E7386C7175C2}">
      <dgm:prSet/>
      <dgm:spPr/>
      <dgm:t>
        <a:bodyPr/>
        <a:lstStyle/>
        <a:p>
          <a:endParaRPr lang="es-SV"/>
        </a:p>
      </dgm:t>
    </dgm:pt>
    <dgm:pt modelId="{107EB4DB-508C-4D1E-B510-68AD81BE0B72}" type="sibTrans" cxnId="{1549E64D-049D-40FE-80ED-E7386C7175C2}">
      <dgm:prSet/>
      <dgm:spPr/>
      <dgm:t>
        <a:bodyPr/>
        <a:lstStyle/>
        <a:p>
          <a:endParaRPr lang="es-SV"/>
        </a:p>
      </dgm:t>
    </dgm:pt>
    <dgm:pt modelId="{1159336F-CBDA-4F7D-A08A-F1A6A1E494BF}">
      <dgm:prSet phldrT="[Texto]"/>
      <dgm:spPr/>
      <dgm:t>
        <a:bodyPr/>
        <a:lstStyle/>
        <a:p>
          <a:r>
            <a:rPr lang="es-SV"/>
            <a:t>La Libertad, Tamanique, Chiltiupan, Jicalapa y Teotepeque.</a:t>
          </a:r>
        </a:p>
      </dgm:t>
    </dgm:pt>
    <dgm:pt modelId="{72609C3C-B71F-4B63-8D23-38D06457E99D}" type="parTrans" cxnId="{6E4550E2-E4F1-4CF4-97D5-6C06AE18425F}">
      <dgm:prSet/>
      <dgm:spPr/>
      <dgm:t>
        <a:bodyPr/>
        <a:lstStyle/>
        <a:p>
          <a:endParaRPr lang="es-SV"/>
        </a:p>
      </dgm:t>
    </dgm:pt>
    <dgm:pt modelId="{A7436036-6B0C-46CD-A50E-CF918053F627}" type="sibTrans" cxnId="{6E4550E2-E4F1-4CF4-97D5-6C06AE18425F}">
      <dgm:prSet/>
      <dgm:spPr/>
      <dgm:t>
        <a:bodyPr/>
        <a:lstStyle/>
        <a:p>
          <a:endParaRPr lang="es-SV"/>
        </a:p>
      </dgm:t>
    </dgm:pt>
    <dgm:pt modelId="{4E651AD9-72BD-41C0-9F05-E8F2C4F4FA4E}">
      <dgm:prSet phldrT="[Texto]"/>
      <dgm:spPr/>
      <dgm:t>
        <a:bodyPr/>
        <a:lstStyle/>
        <a:p>
          <a:r>
            <a:rPr lang="es-SV"/>
            <a:t>Micro Región Sur-Oriente </a:t>
          </a:r>
        </a:p>
      </dgm:t>
    </dgm:pt>
    <dgm:pt modelId="{F65FBA87-C1D3-4D81-B262-8779E68CF489}" type="parTrans" cxnId="{92388D8A-0FEE-4129-A07F-439FCFEB1FB6}">
      <dgm:prSet/>
      <dgm:spPr/>
      <dgm:t>
        <a:bodyPr/>
        <a:lstStyle/>
        <a:p>
          <a:endParaRPr lang="es-SV"/>
        </a:p>
      </dgm:t>
    </dgm:pt>
    <dgm:pt modelId="{6B5827CF-6C40-42CD-AE33-15EDC1071EB8}" type="sibTrans" cxnId="{92388D8A-0FEE-4129-A07F-439FCFEB1FB6}">
      <dgm:prSet/>
      <dgm:spPr/>
      <dgm:t>
        <a:bodyPr/>
        <a:lstStyle/>
        <a:p>
          <a:endParaRPr lang="es-SV"/>
        </a:p>
      </dgm:t>
    </dgm:pt>
    <dgm:pt modelId="{367FD302-81D1-4A30-8118-B312B0733B83}">
      <dgm:prSet phldrT="[Texto]"/>
      <dgm:spPr/>
      <dgm:t>
        <a:bodyPr/>
        <a:lstStyle/>
        <a:p>
          <a:r>
            <a:rPr lang="es-AR"/>
            <a:t>Nuevo Cuscatlán, Huizucar, San José Villa Nueva y Zaragoza.</a:t>
          </a:r>
          <a:endParaRPr lang="es-SV"/>
        </a:p>
      </dgm:t>
    </dgm:pt>
    <dgm:pt modelId="{0CD3A5D9-8F59-45B4-9FB5-27730B2523E9}" type="parTrans" cxnId="{99E85A3B-75B3-4B6C-99BE-3661803B0438}">
      <dgm:prSet/>
      <dgm:spPr/>
      <dgm:t>
        <a:bodyPr/>
        <a:lstStyle/>
        <a:p>
          <a:endParaRPr lang="es-SV"/>
        </a:p>
      </dgm:t>
    </dgm:pt>
    <dgm:pt modelId="{7504A8DB-67C4-411F-9226-7C9C8612621C}" type="sibTrans" cxnId="{99E85A3B-75B3-4B6C-99BE-3661803B0438}">
      <dgm:prSet/>
      <dgm:spPr/>
      <dgm:t>
        <a:bodyPr/>
        <a:lstStyle/>
        <a:p>
          <a:endParaRPr lang="es-SV"/>
        </a:p>
      </dgm:t>
    </dgm:pt>
    <dgm:pt modelId="{8C7036A2-B5DA-4336-B0E4-FBBB60B2ED34}">
      <dgm:prSet phldrT="[Texto]"/>
      <dgm:spPr/>
      <dgm:t>
        <a:bodyPr/>
        <a:lstStyle/>
        <a:p>
          <a:r>
            <a:rPr lang="es-SV"/>
            <a:t>Micro Región Centro </a:t>
          </a:r>
        </a:p>
      </dgm:t>
    </dgm:pt>
    <dgm:pt modelId="{D09ACF03-A2A3-4C2B-9975-B2C38D0CC89E}" type="parTrans" cxnId="{A26AF7FF-E96A-47DB-BA72-7399E8282725}">
      <dgm:prSet/>
      <dgm:spPr/>
      <dgm:t>
        <a:bodyPr/>
        <a:lstStyle/>
        <a:p>
          <a:endParaRPr lang="es-SV"/>
        </a:p>
      </dgm:t>
    </dgm:pt>
    <dgm:pt modelId="{A5EE31E8-89DA-49B3-886A-99F63BC381AD}" type="sibTrans" cxnId="{A26AF7FF-E96A-47DB-BA72-7399E8282725}">
      <dgm:prSet/>
      <dgm:spPr/>
      <dgm:t>
        <a:bodyPr/>
        <a:lstStyle/>
        <a:p>
          <a:endParaRPr lang="es-SV"/>
        </a:p>
      </dgm:t>
    </dgm:pt>
    <dgm:pt modelId="{58EFFF66-90D2-4D2F-8610-C37ADDF131D3}">
      <dgm:prSet phldrT="[Texto]"/>
      <dgm:spPr/>
      <dgm:t>
        <a:bodyPr/>
        <a:lstStyle/>
        <a:p>
          <a:r>
            <a:rPr lang="es-AR"/>
            <a:t>de Santa Tecla, Comasagua, y Antiguo Cuscatlán</a:t>
          </a:r>
          <a:endParaRPr lang="es-SV"/>
        </a:p>
      </dgm:t>
    </dgm:pt>
    <dgm:pt modelId="{F5AF0327-B98D-4215-A95E-C64D68B6C4B2}" type="parTrans" cxnId="{0875C292-A66B-47B8-9FE9-87FB1507E596}">
      <dgm:prSet/>
      <dgm:spPr/>
      <dgm:t>
        <a:bodyPr/>
        <a:lstStyle/>
        <a:p>
          <a:endParaRPr lang="es-SV"/>
        </a:p>
      </dgm:t>
    </dgm:pt>
    <dgm:pt modelId="{143DD54C-02F7-4837-AAC1-6A109FE04266}" type="sibTrans" cxnId="{0875C292-A66B-47B8-9FE9-87FB1507E596}">
      <dgm:prSet/>
      <dgm:spPr/>
      <dgm:t>
        <a:bodyPr/>
        <a:lstStyle/>
        <a:p>
          <a:endParaRPr lang="es-SV"/>
        </a:p>
      </dgm:t>
    </dgm:pt>
    <dgm:pt modelId="{F39C8DEB-CD5D-4781-8B14-E78AD8EC8AD3}">
      <dgm:prSet phldrT="[Texto]"/>
      <dgm:spPr/>
      <dgm:t>
        <a:bodyPr/>
        <a:lstStyle/>
        <a:p>
          <a:r>
            <a:rPr lang="es-SV"/>
            <a:t>de San Pablo Tacachico, San Juan Opico, San Matías, Quezaltepeque</a:t>
          </a:r>
        </a:p>
      </dgm:t>
    </dgm:pt>
    <dgm:pt modelId="{C1137C50-F56F-4518-904C-B3E371C1FA03}" type="parTrans" cxnId="{A957BBC1-170E-4549-A0D1-3F76C303E8A5}">
      <dgm:prSet/>
      <dgm:spPr/>
      <dgm:t>
        <a:bodyPr/>
        <a:lstStyle/>
        <a:p>
          <a:endParaRPr lang="es-SV"/>
        </a:p>
      </dgm:t>
    </dgm:pt>
    <dgm:pt modelId="{1C27A632-F515-4166-B6E0-2F7522FD96AE}" type="sibTrans" cxnId="{A957BBC1-170E-4549-A0D1-3F76C303E8A5}">
      <dgm:prSet/>
      <dgm:spPr/>
      <dgm:t>
        <a:bodyPr/>
        <a:lstStyle/>
        <a:p>
          <a:endParaRPr lang="es-SV"/>
        </a:p>
      </dgm:t>
    </dgm:pt>
    <dgm:pt modelId="{E78B3339-7934-4020-BD88-06D35AD851BA}">
      <dgm:prSet phldrT="[Texto]"/>
      <dgm:spPr/>
      <dgm:t>
        <a:bodyPr/>
        <a:lstStyle/>
        <a:p>
          <a:r>
            <a:rPr lang="es-SV"/>
            <a:t>Micro Región Norte </a:t>
          </a:r>
        </a:p>
      </dgm:t>
    </dgm:pt>
    <dgm:pt modelId="{9EE2DC69-53FC-4E05-B63A-27407B0D4175}" type="parTrans" cxnId="{4F96297A-3A37-4064-A2D7-4090BB9C1841}">
      <dgm:prSet/>
      <dgm:spPr/>
      <dgm:t>
        <a:bodyPr/>
        <a:lstStyle/>
        <a:p>
          <a:endParaRPr lang="es-SV"/>
        </a:p>
      </dgm:t>
    </dgm:pt>
    <dgm:pt modelId="{92FAEE1D-14E3-463C-A5B2-EA3634DDA619}" type="sibTrans" cxnId="{4F96297A-3A37-4064-A2D7-4090BB9C1841}">
      <dgm:prSet/>
      <dgm:spPr/>
      <dgm:t>
        <a:bodyPr/>
        <a:lstStyle/>
        <a:p>
          <a:endParaRPr lang="es-SV"/>
        </a:p>
      </dgm:t>
    </dgm:pt>
    <dgm:pt modelId="{79BE605E-C275-41E7-B4B0-0C509B139439}">
      <dgm:prSet phldrT="[Texto]"/>
      <dgm:spPr/>
      <dgm:t>
        <a:bodyPr/>
        <a:lstStyle/>
        <a:p>
          <a:r>
            <a:rPr lang="es-SV"/>
            <a:t>Micro Región Valle de San Andrés </a:t>
          </a:r>
        </a:p>
      </dgm:t>
    </dgm:pt>
    <dgm:pt modelId="{B690E175-9EEF-4E2C-8139-5E4EAA01F1DC}" type="parTrans" cxnId="{34F2ACF4-8792-46BF-8CBE-AC85D5786118}">
      <dgm:prSet/>
      <dgm:spPr/>
      <dgm:t>
        <a:bodyPr/>
        <a:lstStyle/>
        <a:p>
          <a:endParaRPr lang="es-SV"/>
        </a:p>
      </dgm:t>
    </dgm:pt>
    <dgm:pt modelId="{C40B6550-9BF3-4054-9872-2E1DF9DD7C1C}" type="sibTrans" cxnId="{34F2ACF4-8792-46BF-8CBE-AC85D5786118}">
      <dgm:prSet/>
      <dgm:spPr/>
      <dgm:t>
        <a:bodyPr/>
        <a:lstStyle/>
        <a:p>
          <a:endParaRPr lang="es-SV"/>
        </a:p>
      </dgm:t>
    </dgm:pt>
    <dgm:pt modelId="{88573B5F-D97C-4133-964A-53DB679EF40B}">
      <dgm:prSet phldrT="[Texto]"/>
      <dgm:spPr/>
      <dgm:t>
        <a:bodyPr/>
        <a:lstStyle/>
        <a:p>
          <a:r>
            <a:rPr lang="es-SV"/>
            <a:t>Ciudad Arce, Colon, Sacacoyo, Tepecoyo, Jayaque y Talnique</a:t>
          </a:r>
        </a:p>
      </dgm:t>
    </dgm:pt>
    <dgm:pt modelId="{0AB25343-B900-4996-8E0F-4620B7BFA7F2}" type="parTrans" cxnId="{275567AF-F745-4E87-9A0A-296F2C8BB2EE}">
      <dgm:prSet/>
      <dgm:spPr/>
      <dgm:t>
        <a:bodyPr/>
        <a:lstStyle/>
        <a:p>
          <a:endParaRPr lang="es-SV"/>
        </a:p>
      </dgm:t>
    </dgm:pt>
    <dgm:pt modelId="{A379C8A1-AC28-445A-BE42-C18A0EEC47C3}" type="sibTrans" cxnId="{275567AF-F745-4E87-9A0A-296F2C8BB2EE}">
      <dgm:prSet/>
      <dgm:spPr/>
      <dgm:t>
        <a:bodyPr/>
        <a:lstStyle/>
        <a:p>
          <a:endParaRPr lang="es-SV"/>
        </a:p>
      </dgm:t>
    </dgm:pt>
    <dgm:pt modelId="{821D1A63-C04D-4D85-923C-D7A760383D49}" type="pres">
      <dgm:prSet presAssocID="{18074789-4E8B-41C0-9F7E-E956A3B7EDB9}" presName="linear" presStyleCnt="0">
        <dgm:presLayoutVars>
          <dgm:dir/>
          <dgm:animLvl val="lvl"/>
          <dgm:resizeHandles val="exact"/>
        </dgm:presLayoutVars>
      </dgm:prSet>
      <dgm:spPr/>
      <dgm:t>
        <a:bodyPr/>
        <a:lstStyle/>
        <a:p>
          <a:endParaRPr lang="es-SV"/>
        </a:p>
      </dgm:t>
    </dgm:pt>
    <dgm:pt modelId="{359FFCD9-7A38-4AA7-885F-895BD7C4AA3C}" type="pres">
      <dgm:prSet presAssocID="{8EC8D2E3-B1EE-479C-A318-63C578EF955F}" presName="parentLin" presStyleCnt="0"/>
      <dgm:spPr/>
    </dgm:pt>
    <dgm:pt modelId="{4533DEA9-DA09-47D6-8E1F-FC42E135FD58}" type="pres">
      <dgm:prSet presAssocID="{8EC8D2E3-B1EE-479C-A318-63C578EF955F}" presName="parentLeftMargin" presStyleLbl="node1" presStyleIdx="0" presStyleCnt="5"/>
      <dgm:spPr/>
      <dgm:t>
        <a:bodyPr/>
        <a:lstStyle/>
        <a:p>
          <a:endParaRPr lang="es-SV"/>
        </a:p>
      </dgm:t>
    </dgm:pt>
    <dgm:pt modelId="{83513E34-45FC-4C91-9E7D-AEA49893F70F}" type="pres">
      <dgm:prSet presAssocID="{8EC8D2E3-B1EE-479C-A318-63C578EF955F}" presName="parentText" presStyleLbl="node1" presStyleIdx="0" presStyleCnt="5">
        <dgm:presLayoutVars>
          <dgm:chMax val="0"/>
          <dgm:bulletEnabled val="1"/>
        </dgm:presLayoutVars>
      </dgm:prSet>
      <dgm:spPr/>
      <dgm:t>
        <a:bodyPr/>
        <a:lstStyle/>
        <a:p>
          <a:endParaRPr lang="es-SV"/>
        </a:p>
      </dgm:t>
    </dgm:pt>
    <dgm:pt modelId="{792108E0-6B4D-4A41-84FD-A739F4245AEC}" type="pres">
      <dgm:prSet presAssocID="{8EC8D2E3-B1EE-479C-A318-63C578EF955F}" presName="negativeSpace" presStyleCnt="0"/>
      <dgm:spPr/>
    </dgm:pt>
    <dgm:pt modelId="{EF1DFBB0-1D18-4D42-891B-F0D52F2E3D91}" type="pres">
      <dgm:prSet presAssocID="{8EC8D2E3-B1EE-479C-A318-63C578EF955F}" presName="childText" presStyleLbl="conFgAcc1" presStyleIdx="0" presStyleCnt="5">
        <dgm:presLayoutVars>
          <dgm:bulletEnabled val="1"/>
        </dgm:presLayoutVars>
      </dgm:prSet>
      <dgm:spPr/>
      <dgm:t>
        <a:bodyPr/>
        <a:lstStyle/>
        <a:p>
          <a:endParaRPr lang="es-SV"/>
        </a:p>
      </dgm:t>
    </dgm:pt>
    <dgm:pt modelId="{C28D790C-9512-40D0-AE1C-9AD92CFBBC76}" type="pres">
      <dgm:prSet presAssocID="{107EB4DB-508C-4D1E-B510-68AD81BE0B72}" presName="spaceBetweenRectangles" presStyleCnt="0"/>
      <dgm:spPr/>
    </dgm:pt>
    <dgm:pt modelId="{2A8E715C-8D97-4163-8ED1-5E210E19AB4A}" type="pres">
      <dgm:prSet presAssocID="{4E651AD9-72BD-41C0-9F05-E8F2C4F4FA4E}" presName="parentLin" presStyleCnt="0"/>
      <dgm:spPr/>
    </dgm:pt>
    <dgm:pt modelId="{D914DD1D-4EE1-468A-BA11-4C46C2740D19}" type="pres">
      <dgm:prSet presAssocID="{4E651AD9-72BD-41C0-9F05-E8F2C4F4FA4E}" presName="parentLeftMargin" presStyleLbl="node1" presStyleIdx="0" presStyleCnt="5"/>
      <dgm:spPr/>
      <dgm:t>
        <a:bodyPr/>
        <a:lstStyle/>
        <a:p>
          <a:endParaRPr lang="es-SV"/>
        </a:p>
      </dgm:t>
    </dgm:pt>
    <dgm:pt modelId="{88DA4719-DF16-48E2-96C0-C4314D272981}" type="pres">
      <dgm:prSet presAssocID="{4E651AD9-72BD-41C0-9F05-E8F2C4F4FA4E}" presName="parentText" presStyleLbl="node1" presStyleIdx="1" presStyleCnt="5">
        <dgm:presLayoutVars>
          <dgm:chMax val="0"/>
          <dgm:bulletEnabled val="1"/>
        </dgm:presLayoutVars>
      </dgm:prSet>
      <dgm:spPr/>
      <dgm:t>
        <a:bodyPr/>
        <a:lstStyle/>
        <a:p>
          <a:endParaRPr lang="es-SV"/>
        </a:p>
      </dgm:t>
    </dgm:pt>
    <dgm:pt modelId="{CDE46165-7413-4758-99F0-4186B8404CFA}" type="pres">
      <dgm:prSet presAssocID="{4E651AD9-72BD-41C0-9F05-E8F2C4F4FA4E}" presName="negativeSpace" presStyleCnt="0"/>
      <dgm:spPr/>
    </dgm:pt>
    <dgm:pt modelId="{2DA2EC1A-C1C4-4254-8140-F7803702318C}" type="pres">
      <dgm:prSet presAssocID="{4E651AD9-72BD-41C0-9F05-E8F2C4F4FA4E}" presName="childText" presStyleLbl="conFgAcc1" presStyleIdx="1" presStyleCnt="5">
        <dgm:presLayoutVars>
          <dgm:bulletEnabled val="1"/>
        </dgm:presLayoutVars>
      </dgm:prSet>
      <dgm:spPr/>
      <dgm:t>
        <a:bodyPr/>
        <a:lstStyle/>
        <a:p>
          <a:endParaRPr lang="es-SV"/>
        </a:p>
      </dgm:t>
    </dgm:pt>
    <dgm:pt modelId="{A02777C0-E0D8-4284-B053-CB6542329C61}" type="pres">
      <dgm:prSet presAssocID="{6B5827CF-6C40-42CD-AE33-15EDC1071EB8}" presName="spaceBetweenRectangles" presStyleCnt="0"/>
      <dgm:spPr/>
    </dgm:pt>
    <dgm:pt modelId="{43EA32EC-38E6-429C-8E48-455E041C1805}" type="pres">
      <dgm:prSet presAssocID="{8C7036A2-B5DA-4336-B0E4-FBBB60B2ED34}" presName="parentLin" presStyleCnt="0"/>
      <dgm:spPr/>
    </dgm:pt>
    <dgm:pt modelId="{FEB75C9B-1517-47B3-A94F-1C678CFF37A4}" type="pres">
      <dgm:prSet presAssocID="{8C7036A2-B5DA-4336-B0E4-FBBB60B2ED34}" presName="parentLeftMargin" presStyleLbl="node1" presStyleIdx="1" presStyleCnt="5"/>
      <dgm:spPr/>
      <dgm:t>
        <a:bodyPr/>
        <a:lstStyle/>
        <a:p>
          <a:endParaRPr lang="es-SV"/>
        </a:p>
      </dgm:t>
    </dgm:pt>
    <dgm:pt modelId="{24BBB630-14DC-4142-8A74-B9E3E14E5877}" type="pres">
      <dgm:prSet presAssocID="{8C7036A2-B5DA-4336-B0E4-FBBB60B2ED34}" presName="parentText" presStyleLbl="node1" presStyleIdx="2" presStyleCnt="5">
        <dgm:presLayoutVars>
          <dgm:chMax val="0"/>
          <dgm:bulletEnabled val="1"/>
        </dgm:presLayoutVars>
      </dgm:prSet>
      <dgm:spPr/>
      <dgm:t>
        <a:bodyPr/>
        <a:lstStyle/>
        <a:p>
          <a:endParaRPr lang="es-SV"/>
        </a:p>
      </dgm:t>
    </dgm:pt>
    <dgm:pt modelId="{C14E04D4-A4B0-45E2-83B1-9260D8BC9646}" type="pres">
      <dgm:prSet presAssocID="{8C7036A2-B5DA-4336-B0E4-FBBB60B2ED34}" presName="negativeSpace" presStyleCnt="0"/>
      <dgm:spPr/>
    </dgm:pt>
    <dgm:pt modelId="{4780ADA8-590F-4B4B-8C73-45804D040752}" type="pres">
      <dgm:prSet presAssocID="{8C7036A2-B5DA-4336-B0E4-FBBB60B2ED34}" presName="childText" presStyleLbl="conFgAcc1" presStyleIdx="2" presStyleCnt="5">
        <dgm:presLayoutVars>
          <dgm:bulletEnabled val="1"/>
        </dgm:presLayoutVars>
      </dgm:prSet>
      <dgm:spPr/>
      <dgm:t>
        <a:bodyPr/>
        <a:lstStyle/>
        <a:p>
          <a:endParaRPr lang="es-SV"/>
        </a:p>
      </dgm:t>
    </dgm:pt>
    <dgm:pt modelId="{B8E954D1-5461-40AB-A1F8-61F71812BE94}" type="pres">
      <dgm:prSet presAssocID="{A5EE31E8-89DA-49B3-886A-99F63BC381AD}" presName="spaceBetweenRectangles" presStyleCnt="0"/>
      <dgm:spPr/>
    </dgm:pt>
    <dgm:pt modelId="{22A916A8-C1AA-49D6-AF45-EB8A97CA1306}" type="pres">
      <dgm:prSet presAssocID="{E78B3339-7934-4020-BD88-06D35AD851BA}" presName="parentLin" presStyleCnt="0"/>
      <dgm:spPr/>
    </dgm:pt>
    <dgm:pt modelId="{186C2E8B-B84F-4130-8892-E00C72CEE2BC}" type="pres">
      <dgm:prSet presAssocID="{E78B3339-7934-4020-BD88-06D35AD851BA}" presName="parentLeftMargin" presStyleLbl="node1" presStyleIdx="2" presStyleCnt="5"/>
      <dgm:spPr/>
      <dgm:t>
        <a:bodyPr/>
        <a:lstStyle/>
        <a:p>
          <a:endParaRPr lang="es-SV"/>
        </a:p>
      </dgm:t>
    </dgm:pt>
    <dgm:pt modelId="{9B857EF7-AD0D-4549-833A-EC3082727486}" type="pres">
      <dgm:prSet presAssocID="{E78B3339-7934-4020-BD88-06D35AD851BA}" presName="parentText" presStyleLbl="node1" presStyleIdx="3" presStyleCnt="5">
        <dgm:presLayoutVars>
          <dgm:chMax val="0"/>
          <dgm:bulletEnabled val="1"/>
        </dgm:presLayoutVars>
      </dgm:prSet>
      <dgm:spPr/>
      <dgm:t>
        <a:bodyPr/>
        <a:lstStyle/>
        <a:p>
          <a:endParaRPr lang="es-SV"/>
        </a:p>
      </dgm:t>
    </dgm:pt>
    <dgm:pt modelId="{2B06BD30-9667-4B44-8199-C7F4F2536DEE}" type="pres">
      <dgm:prSet presAssocID="{E78B3339-7934-4020-BD88-06D35AD851BA}" presName="negativeSpace" presStyleCnt="0"/>
      <dgm:spPr/>
    </dgm:pt>
    <dgm:pt modelId="{187CB078-A56C-4C1E-92F1-1901E7DDD5D1}" type="pres">
      <dgm:prSet presAssocID="{E78B3339-7934-4020-BD88-06D35AD851BA}" presName="childText" presStyleLbl="conFgAcc1" presStyleIdx="3" presStyleCnt="5">
        <dgm:presLayoutVars>
          <dgm:bulletEnabled val="1"/>
        </dgm:presLayoutVars>
      </dgm:prSet>
      <dgm:spPr/>
      <dgm:t>
        <a:bodyPr/>
        <a:lstStyle/>
        <a:p>
          <a:endParaRPr lang="es-SV"/>
        </a:p>
      </dgm:t>
    </dgm:pt>
    <dgm:pt modelId="{8D28275D-EF6F-4D65-A4DB-597F62ABFA2B}" type="pres">
      <dgm:prSet presAssocID="{92FAEE1D-14E3-463C-A5B2-EA3634DDA619}" presName="spaceBetweenRectangles" presStyleCnt="0"/>
      <dgm:spPr/>
    </dgm:pt>
    <dgm:pt modelId="{1F297D6F-F4FC-4007-B926-CB3FA4EE2BF0}" type="pres">
      <dgm:prSet presAssocID="{79BE605E-C275-41E7-B4B0-0C509B139439}" presName="parentLin" presStyleCnt="0"/>
      <dgm:spPr/>
    </dgm:pt>
    <dgm:pt modelId="{43EC910C-D16C-40DF-AAEA-0095B29CDF8F}" type="pres">
      <dgm:prSet presAssocID="{79BE605E-C275-41E7-B4B0-0C509B139439}" presName="parentLeftMargin" presStyleLbl="node1" presStyleIdx="3" presStyleCnt="5"/>
      <dgm:spPr/>
      <dgm:t>
        <a:bodyPr/>
        <a:lstStyle/>
        <a:p>
          <a:endParaRPr lang="es-SV"/>
        </a:p>
      </dgm:t>
    </dgm:pt>
    <dgm:pt modelId="{BC0B3B4E-5995-4E5B-9AEC-9BBEE54E11A5}" type="pres">
      <dgm:prSet presAssocID="{79BE605E-C275-41E7-B4B0-0C509B139439}" presName="parentText" presStyleLbl="node1" presStyleIdx="4" presStyleCnt="5">
        <dgm:presLayoutVars>
          <dgm:chMax val="0"/>
          <dgm:bulletEnabled val="1"/>
        </dgm:presLayoutVars>
      </dgm:prSet>
      <dgm:spPr/>
      <dgm:t>
        <a:bodyPr/>
        <a:lstStyle/>
        <a:p>
          <a:endParaRPr lang="es-SV"/>
        </a:p>
      </dgm:t>
    </dgm:pt>
    <dgm:pt modelId="{C4E17D27-917C-4EDA-BE74-0B771E491C44}" type="pres">
      <dgm:prSet presAssocID="{79BE605E-C275-41E7-B4B0-0C509B139439}" presName="negativeSpace" presStyleCnt="0"/>
      <dgm:spPr/>
    </dgm:pt>
    <dgm:pt modelId="{A9E22F4B-2FD0-47FE-A978-624D35F43EA3}" type="pres">
      <dgm:prSet presAssocID="{79BE605E-C275-41E7-B4B0-0C509B139439}" presName="childText" presStyleLbl="conFgAcc1" presStyleIdx="4" presStyleCnt="5">
        <dgm:presLayoutVars>
          <dgm:bulletEnabled val="1"/>
        </dgm:presLayoutVars>
      </dgm:prSet>
      <dgm:spPr/>
      <dgm:t>
        <a:bodyPr/>
        <a:lstStyle/>
        <a:p>
          <a:endParaRPr lang="es-SV"/>
        </a:p>
      </dgm:t>
    </dgm:pt>
  </dgm:ptLst>
  <dgm:cxnLst>
    <dgm:cxn modelId="{6E4550E2-E4F1-4CF4-97D5-6C06AE18425F}" srcId="{8EC8D2E3-B1EE-479C-A318-63C578EF955F}" destId="{1159336F-CBDA-4F7D-A08A-F1A6A1E494BF}" srcOrd="0" destOrd="0" parTransId="{72609C3C-B71F-4B63-8D23-38D06457E99D}" sibTransId="{A7436036-6B0C-46CD-A50E-CF918053F627}"/>
    <dgm:cxn modelId="{E81C93DC-BF41-49E7-A60D-A979053410B9}" type="presOf" srcId="{8EC8D2E3-B1EE-479C-A318-63C578EF955F}" destId="{4533DEA9-DA09-47D6-8E1F-FC42E135FD58}" srcOrd="0" destOrd="0" presId="urn:microsoft.com/office/officeart/2005/8/layout/list1"/>
    <dgm:cxn modelId="{64E6A1AA-8DFA-416B-85DA-837E2769E0C6}" type="presOf" srcId="{18074789-4E8B-41C0-9F7E-E956A3B7EDB9}" destId="{821D1A63-C04D-4D85-923C-D7A760383D49}" srcOrd="0" destOrd="0" presId="urn:microsoft.com/office/officeart/2005/8/layout/list1"/>
    <dgm:cxn modelId="{692B7912-701F-48C4-800B-2C4D52749EBB}" type="presOf" srcId="{4E651AD9-72BD-41C0-9F05-E8F2C4F4FA4E}" destId="{D914DD1D-4EE1-468A-BA11-4C46C2740D19}" srcOrd="0" destOrd="0" presId="urn:microsoft.com/office/officeart/2005/8/layout/list1"/>
    <dgm:cxn modelId="{99E85A3B-75B3-4B6C-99BE-3661803B0438}" srcId="{4E651AD9-72BD-41C0-9F05-E8F2C4F4FA4E}" destId="{367FD302-81D1-4A30-8118-B312B0733B83}" srcOrd="0" destOrd="0" parTransId="{0CD3A5D9-8F59-45B4-9FB5-27730B2523E9}" sibTransId="{7504A8DB-67C4-411F-9226-7C9C8612621C}"/>
    <dgm:cxn modelId="{0875C292-A66B-47B8-9FE9-87FB1507E596}" srcId="{8C7036A2-B5DA-4336-B0E4-FBBB60B2ED34}" destId="{58EFFF66-90D2-4D2F-8610-C37ADDF131D3}" srcOrd="0" destOrd="0" parTransId="{F5AF0327-B98D-4215-A95E-C64D68B6C4B2}" sibTransId="{143DD54C-02F7-4837-AAC1-6A109FE04266}"/>
    <dgm:cxn modelId="{9DCB9428-54AF-4288-AFFE-58658EE219F8}" type="presOf" srcId="{E78B3339-7934-4020-BD88-06D35AD851BA}" destId="{186C2E8B-B84F-4130-8892-E00C72CEE2BC}" srcOrd="0" destOrd="0" presId="urn:microsoft.com/office/officeart/2005/8/layout/list1"/>
    <dgm:cxn modelId="{275567AF-F745-4E87-9A0A-296F2C8BB2EE}" srcId="{79BE605E-C275-41E7-B4B0-0C509B139439}" destId="{88573B5F-D97C-4133-964A-53DB679EF40B}" srcOrd="0" destOrd="0" parTransId="{0AB25343-B900-4996-8E0F-4620B7BFA7F2}" sibTransId="{A379C8A1-AC28-445A-BE42-C18A0EEC47C3}"/>
    <dgm:cxn modelId="{FB3B14D5-7C15-48EA-A887-279C6A3B9550}" type="presOf" srcId="{88573B5F-D97C-4133-964A-53DB679EF40B}" destId="{A9E22F4B-2FD0-47FE-A978-624D35F43EA3}" srcOrd="0" destOrd="0" presId="urn:microsoft.com/office/officeart/2005/8/layout/list1"/>
    <dgm:cxn modelId="{EE7CAB59-DDF2-468C-A904-6A7BA5EFFDC6}" type="presOf" srcId="{79BE605E-C275-41E7-B4B0-0C509B139439}" destId="{BC0B3B4E-5995-4E5B-9AEC-9BBEE54E11A5}" srcOrd="1" destOrd="0" presId="urn:microsoft.com/office/officeart/2005/8/layout/list1"/>
    <dgm:cxn modelId="{B9273934-D068-4642-870D-1C4966915C48}" type="presOf" srcId="{8C7036A2-B5DA-4336-B0E4-FBBB60B2ED34}" destId="{FEB75C9B-1517-47B3-A94F-1C678CFF37A4}" srcOrd="0" destOrd="0" presId="urn:microsoft.com/office/officeart/2005/8/layout/list1"/>
    <dgm:cxn modelId="{92388D8A-0FEE-4129-A07F-439FCFEB1FB6}" srcId="{18074789-4E8B-41C0-9F7E-E956A3B7EDB9}" destId="{4E651AD9-72BD-41C0-9F05-E8F2C4F4FA4E}" srcOrd="1" destOrd="0" parTransId="{F65FBA87-C1D3-4D81-B262-8779E68CF489}" sibTransId="{6B5827CF-6C40-42CD-AE33-15EDC1071EB8}"/>
    <dgm:cxn modelId="{5BC1FBA9-5D85-478C-80D2-45CFB2EA3E19}" type="presOf" srcId="{1159336F-CBDA-4F7D-A08A-F1A6A1E494BF}" destId="{EF1DFBB0-1D18-4D42-891B-F0D52F2E3D91}" srcOrd="0" destOrd="0" presId="urn:microsoft.com/office/officeart/2005/8/layout/list1"/>
    <dgm:cxn modelId="{15FE4E1C-0469-4223-9A05-30690FDDD546}" type="presOf" srcId="{E78B3339-7934-4020-BD88-06D35AD851BA}" destId="{9B857EF7-AD0D-4549-833A-EC3082727486}" srcOrd="1" destOrd="0" presId="urn:microsoft.com/office/officeart/2005/8/layout/list1"/>
    <dgm:cxn modelId="{771CDDF6-4C41-4225-941A-AE1D77F8D99B}" type="presOf" srcId="{4E651AD9-72BD-41C0-9F05-E8F2C4F4FA4E}" destId="{88DA4719-DF16-48E2-96C0-C4314D272981}" srcOrd="1" destOrd="0" presId="urn:microsoft.com/office/officeart/2005/8/layout/list1"/>
    <dgm:cxn modelId="{D40DDCB4-704E-4062-890B-7C570EF9CBD1}" type="presOf" srcId="{367FD302-81D1-4A30-8118-B312B0733B83}" destId="{2DA2EC1A-C1C4-4254-8140-F7803702318C}" srcOrd="0" destOrd="0" presId="urn:microsoft.com/office/officeart/2005/8/layout/list1"/>
    <dgm:cxn modelId="{55FAE897-7577-4501-9449-E83C1E705ECC}" type="presOf" srcId="{58EFFF66-90D2-4D2F-8610-C37ADDF131D3}" destId="{4780ADA8-590F-4B4B-8C73-45804D040752}" srcOrd="0" destOrd="0" presId="urn:microsoft.com/office/officeart/2005/8/layout/list1"/>
    <dgm:cxn modelId="{71A37093-3D02-40BD-813C-644186242E83}" type="presOf" srcId="{F39C8DEB-CD5D-4781-8B14-E78AD8EC8AD3}" destId="{187CB078-A56C-4C1E-92F1-1901E7DDD5D1}" srcOrd="0" destOrd="0" presId="urn:microsoft.com/office/officeart/2005/8/layout/list1"/>
    <dgm:cxn modelId="{5EAF8000-56AC-4CF5-A2A1-85ABB688CE33}" type="presOf" srcId="{79BE605E-C275-41E7-B4B0-0C509B139439}" destId="{43EC910C-D16C-40DF-AAEA-0095B29CDF8F}" srcOrd="0" destOrd="0" presId="urn:microsoft.com/office/officeart/2005/8/layout/list1"/>
    <dgm:cxn modelId="{9E15A735-4C0B-49ED-A5BB-4B370B94C0AD}" type="presOf" srcId="{8EC8D2E3-B1EE-479C-A318-63C578EF955F}" destId="{83513E34-45FC-4C91-9E7D-AEA49893F70F}" srcOrd="1" destOrd="0" presId="urn:microsoft.com/office/officeart/2005/8/layout/list1"/>
    <dgm:cxn modelId="{1549E64D-049D-40FE-80ED-E7386C7175C2}" srcId="{18074789-4E8B-41C0-9F7E-E956A3B7EDB9}" destId="{8EC8D2E3-B1EE-479C-A318-63C578EF955F}" srcOrd="0" destOrd="0" parTransId="{7A0B6F1D-961A-4AE8-89F1-17769EF6CDB3}" sibTransId="{107EB4DB-508C-4D1E-B510-68AD81BE0B72}"/>
    <dgm:cxn modelId="{0EB004E0-C56D-447C-8025-2015DFF2FF51}" type="presOf" srcId="{8C7036A2-B5DA-4336-B0E4-FBBB60B2ED34}" destId="{24BBB630-14DC-4142-8A74-B9E3E14E5877}" srcOrd="1" destOrd="0" presId="urn:microsoft.com/office/officeart/2005/8/layout/list1"/>
    <dgm:cxn modelId="{A957BBC1-170E-4549-A0D1-3F76C303E8A5}" srcId="{E78B3339-7934-4020-BD88-06D35AD851BA}" destId="{F39C8DEB-CD5D-4781-8B14-E78AD8EC8AD3}" srcOrd="0" destOrd="0" parTransId="{C1137C50-F56F-4518-904C-B3E371C1FA03}" sibTransId="{1C27A632-F515-4166-B6E0-2F7522FD96AE}"/>
    <dgm:cxn modelId="{4F96297A-3A37-4064-A2D7-4090BB9C1841}" srcId="{18074789-4E8B-41C0-9F7E-E956A3B7EDB9}" destId="{E78B3339-7934-4020-BD88-06D35AD851BA}" srcOrd="3" destOrd="0" parTransId="{9EE2DC69-53FC-4E05-B63A-27407B0D4175}" sibTransId="{92FAEE1D-14E3-463C-A5B2-EA3634DDA619}"/>
    <dgm:cxn modelId="{A26AF7FF-E96A-47DB-BA72-7399E8282725}" srcId="{18074789-4E8B-41C0-9F7E-E956A3B7EDB9}" destId="{8C7036A2-B5DA-4336-B0E4-FBBB60B2ED34}" srcOrd="2" destOrd="0" parTransId="{D09ACF03-A2A3-4C2B-9975-B2C38D0CC89E}" sibTransId="{A5EE31E8-89DA-49B3-886A-99F63BC381AD}"/>
    <dgm:cxn modelId="{34F2ACF4-8792-46BF-8CBE-AC85D5786118}" srcId="{18074789-4E8B-41C0-9F7E-E956A3B7EDB9}" destId="{79BE605E-C275-41E7-B4B0-0C509B139439}" srcOrd="4" destOrd="0" parTransId="{B690E175-9EEF-4E2C-8139-5E4EAA01F1DC}" sibTransId="{C40B6550-9BF3-4054-9872-2E1DF9DD7C1C}"/>
    <dgm:cxn modelId="{68EFB029-97F9-431C-AAE7-C0FF86AC4973}" type="presParOf" srcId="{821D1A63-C04D-4D85-923C-D7A760383D49}" destId="{359FFCD9-7A38-4AA7-885F-895BD7C4AA3C}" srcOrd="0" destOrd="0" presId="urn:microsoft.com/office/officeart/2005/8/layout/list1"/>
    <dgm:cxn modelId="{EB5B6657-2DF9-4F22-9D12-D948C9130EE8}" type="presParOf" srcId="{359FFCD9-7A38-4AA7-885F-895BD7C4AA3C}" destId="{4533DEA9-DA09-47D6-8E1F-FC42E135FD58}" srcOrd="0" destOrd="0" presId="urn:microsoft.com/office/officeart/2005/8/layout/list1"/>
    <dgm:cxn modelId="{86BBA233-02EA-48F2-B404-302E582D2A09}" type="presParOf" srcId="{359FFCD9-7A38-4AA7-885F-895BD7C4AA3C}" destId="{83513E34-45FC-4C91-9E7D-AEA49893F70F}" srcOrd="1" destOrd="0" presId="urn:microsoft.com/office/officeart/2005/8/layout/list1"/>
    <dgm:cxn modelId="{3CFA627E-4619-4A93-853B-0B5D621CFBB7}" type="presParOf" srcId="{821D1A63-C04D-4D85-923C-D7A760383D49}" destId="{792108E0-6B4D-4A41-84FD-A739F4245AEC}" srcOrd="1" destOrd="0" presId="urn:microsoft.com/office/officeart/2005/8/layout/list1"/>
    <dgm:cxn modelId="{F4931E98-B029-470D-9473-0F3C12B4CCEC}" type="presParOf" srcId="{821D1A63-C04D-4D85-923C-D7A760383D49}" destId="{EF1DFBB0-1D18-4D42-891B-F0D52F2E3D91}" srcOrd="2" destOrd="0" presId="urn:microsoft.com/office/officeart/2005/8/layout/list1"/>
    <dgm:cxn modelId="{CB42B55A-056D-49F7-A035-D1712EC6D8D8}" type="presParOf" srcId="{821D1A63-C04D-4D85-923C-D7A760383D49}" destId="{C28D790C-9512-40D0-AE1C-9AD92CFBBC76}" srcOrd="3" destOrd="0" presId="urn:microsoft.com/office/officeart/2005/8/layout/list1"/>
    <dgm:cxn modelId="{869B7F9F-DC35-4B89-8119-2E060C38323A}" type="presParOf" srcId="{821D1A63-C04D-4D85-923C-D7A760383D49}" destId="{2A8E715C-8D97-4163-8ED1-5E210E19AB4A}" srcOrd="4" destOrd="0" presId="urn:microsoft.com/office/officeart/2005/8/layout/list1"/>
    <dgm:cxn modelId="{5066A507-80EC-413B-9C91-6D45B0765889}" type="presParOf" srcId="{2A8E715C-8D97-4163-8ED1-5E210E19AB4A}" destId="{D914DD1D-4EE1-468A-BA11-4C46C2740D19}" srcOrd="0" destOrd="0" presId="urn:microsoft.com/office/officeart/2005/8/layout/list1"/>
    <dgm:cxn modelId="{975DD7B0-6B6D-4107-AD47-C736CDDFDEC1}" type="presParOf" srcId="{2A8E715C-8D97-4163-8ED1-5E210E19AB4A}" destId="{88DA4719-DF16-48E2-96C0-C4314D272981}" srcOrd="1" destOrd="0" presId="urn:microsoft.com/office/officeart/2005/8/layout/list1"/>
    <dgm:cxn modelId="{B6E3D17B-EB28-4021-B477-44130712272B}" type="presParOf" srcId="{821D1A63-C04D-4D85-923C-D7A760383D49}" destId="{CDE46165-7413-4758-99F0-4186B8404CFA}" srcOrd="5" destOrd="0" presId="urn:microsoft.com/office/officeart/2005/8/layout/list1"/>
    <dgm:cxn modelId="{F9070D3C-94A6-46D2-B4B2-1EB216B19EC0}" type="presParOf" srcId="{821D1A63-C04D-4D85-923C-D7A760383D49}" destId="{2DA2EC1A-C1C4-4254-8140-F7803702318C}" srcOrd="6" destOrd="0" presId="urn:microsoft.com/office/officeart/2005/8/layout/list1"/>
    <dgm:cxn modelId="{3012F7C7-A54F-4946-91AD-858E9DEBF382}" type="presParOf" srcId="{821D1A63-C04D-4D85-923C-D7A760383D49}" destId="{A02777C0-E0D8-4284-B053-CB6542329C61}" srcOrd="7" destOrd="0" presId="urn:microsoft.com/office/officeart/2005/8/layout/list1"/>
    <dgm:cxn modelId="{F20CBC22-A631-42BE-A422-90751D8D4D98}" type="presParOf" srcId="{821D1A63-C04D-4D85-923C-D7A760383D49}" destId="{43EA32EC-38E6-429C-8E48-455E041C1805}" srcOrd="8" destOrd="0" presId="urn:microsoft.com/office/officeart/2005/8/layout/list1"/>
    <dgm:cxn modelId="{96A55A39-E895-4384-ABE6-9994C7B76571}" type="presParOf" srcId="{43EA32EC-38E6-429C-8E48-455E041C1805}" destId="{FEB75C9B-1517-47B3-A94F-1C678CFF37A4}" srcOrd="0" destOrd="0" presId="urn:microsoft.com/office/officeart/2005/8/layout/list1"/>
    <dgm:cxn modelId="{AABEEED4-FA4D-4ECD-8F4F-C2063F81B792}" type="presParOf" srcId="{43EA32EC-38E6-429C-8E48-455E041C1805}" destId="{24BBB630-14DC-4142-8A74-B9E3E14E5877}" srcOrd="1" destOrd="0" presId="urn:microsoft.com/office/officeart/2005/8/layout/list1"/>
    <dgm:cxn modelId="{3D9CDBE8-86BE-41CB-B753-946FB4DD4EB1}" type="presParOf" srcId="{821D1A63-C04D-4D85-923C-D7A760383D49}" destId="{C14E04D4-A4B0-45E2-83B1-9260D8BC9646}" srcOrd="9" destOrd="0" presId="urn:microsoft.com/office/officeart/2005/8/layout/list1"/>
    <dgm:cxn modelId="{D5E59AC6-A5E1-43BC-8368-F145A29F2626}" type="presParOf" srcId="{821D1A63-C04D-4D85-923C-D7A760383D49}" destId="{4780ADA8-590F-4B4B-8C73-45804D040752}" srcOrd="10" destOrd="0" presId="urn:microsoft.com/office/officeart/2005/8/layout/list1"/>
    <dgm:cxn modelId="{5452042B-D66D-402A-A0B7-C44C755A6F7D}" type="presParOf" srcId="{821D1A63-C04D-4D85-923C-D7A760383D49}" destId="{B8E954D1-5461-40AB-A1F8-61F71812BE94}" srcOrd="11" destOrd="0" presId="urn:microsoft.com/office/officeart/2005/8/layout/list1"/>
    <dgm:cxn modelId="{37CE863D-6CCD-4F74-AEBC-0166A4E82997}" type="presParOf" srcId="{821D1A63-C04D-4D85-923C-D7A760383D49}" destId="{22A916A8-C1AA-49D6-AF45-EB8A97CA1306}" srcOrd="12" destOrd="0" presId="urn:microsoft.com/office/officeart/2005/8/layout/list1"/>
    <dgm:cxn modelId="{134C6D07-4587-4BBE-98A0-C7D63CFDF21D}" type="presParOf" srcId="{22A916A8-C1AA-49D6-AF45-EB8A97CA1306}" destId="{186C2E8B-B84F-4130-8892-E00C72CEE2BC}" srcOrd="0" destOrd="0" presId="urn:microsoft.com/office/officeart/2005/8/layout/list1"/>
    <dgm:cxn modelId="{2411A8A2-25FB-43D2-B02C-9D86604B29A7}" type="presParOf" srcId="{22A916A8-C1AA-49D6-AF45-EB8A97CA1306}" destId="{9B857EF7-AD0D-4549-833A-EC3082727486}" srcOrd="1" destOrd="0" presId="urn:microsoft.com/office/officeart/2005/8/layout/list1"/>
    <dgm:cxn modelId="{4A500FC7-ED70-4CBB-8C6E-CE24028F5767}" type="presParOf" srcId="{821D1A63-C04D-4D85-923C-D7A760383D49}" destId="{2B06BD30-9667-4B44-8199-C7F4F2536DEE}" srcOrd="13" destOrd="0" presId="urn:microsoft.com/office/officeart/2005/8/layout/list1"/>
    <dgm:cxn modelId="{E63F0E7D-6800-49D0-B6A1-6718754C945D}" type="presParOf" srcId="{821D1A63-C04D-4D85-923C-D7A760383D49}" destId="{187CB078-A56C-4C1E-92F1-1901E7DDD5D1}" srcOrd="14" destOrd="0" presId="urn:microsoft.com/office/officeart/2005/8/layout/list1"/>
    <dgm:cxn modelId="{517A52DE-6CB4-44AB-8CAB-28B7F2166BCB}" type="presParOf" srcId="{821D1A63-C04D-4D85-923C-D7A760383D49}" destId="{8D28275D-EF6F-4D65-A4DB-597F62ABFA2B}" srcOrd="15" destOrd="0" presId="urn:microsoft.com/office/officeart/2005/8/layout/list1"/>
    <dgm:cxn modelId="{178BCEE8-5E99-4A1E-BB93-8203023536BB}" type="presParOf" srcId="{821D1A63-C04D-4D85-923C-D7A760383D49}" destId="{1F297D6F-F4FC-4007-B926-CB3FA4EE2BF0}" srcOrd="16" destOrd="0" presId="urn:microsoft.com/office/officeart/2005/8/layout/list1"/>
    <dgm:cxn modelId="{2740D06D-E81A-4883-9028-111E7B853EBE}" type="presParOf" srcId="{1F297D6F-F4FC-4007-B926-CB3FA4EE2BF0}" destId="{43EC910C-D16C-40DF-AAEA-0095B29CDF8F}" srcOrd="0" destOrd="0" presId="urn:microsoft.com/office/officeart/2005/8/layout/list1"/>
    <dgm:cxn modelId="{8EFA9002-8E48-4D2F-A356-419AFFB7D2F7}" type="presParOf" srcId="{1F297D6F-F4FC-4007-B926-CB3FA4EE2BF0}" destId="{BC0B3B4E-5995-4E5B-9AEC-9BBEE54E11A5}" srcOrd="1" destOrd="0" presId="urn:microsoft.com/office/officeart/2005/8/layout/list1"/>
    <dgm:cxn modelId="{69473D34-0BF8-486D-BD20-430F200F7DED}" type="presParOf" srcId="{821D1A63-C04D-4D85-923C-D7A760383D49}" destId="{C4E17D27-917C-4EDA-BE74-0B771E491C44}" srcOrd="17" destOrd="0" presId="urn:microsoft.com/office/officeart/2005/8/layout/list1"/>
    <dgm:cxn modelId="{061D7E44-9CA1-44FE-969C-AA9F857ABCCB}" type="presParOf" srcId="{821D1A63-C04D-4D85-923C-D7A760383D49}" destId="{A9E22F4B-2FD0-47FE-A978-624D35F43EA3}" srcOrd="18"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4047A7E-B160-478E-B212-263CC7DD13AC}" type="doc">
      <dgm:prSet loTypeId="urn:microsoft.com/office/officeart/2005/8/layout/vList4#2" loCatId="list" qsTypeId="urn:microsoft.com/office/officeart/2005/8/quickstyle/simple1" qsCatId="simple" csTypeId="urn:microsoft.com/office/officeart/2005/8/colors/accent1_2" csCatId="accent1" phldr="1"/>
      <dgm:spPr/>
    </dgm:pt>
    <dgm:pt modelId="{7E4B1B49-8A8C-4FA3-9732-7A57008A6B7E}">
      <dgm:prSet phldrT="[Texto]"/>
      <dgm:spPr/>
      <dgm:t>
        <a:bodyPr/>
        <a:lstStyle/>
        <a:p>
          <a:r>
            <a:rPr lang="es-SV"/>
            <a:t>Juramentacion Comision Departamental </a:t>
          </a:r>
        </a:p>
      </dgm:t>
    </dgm:pt>
    <dgm:pt modelId="{FA2EE978-CA97-4212-97EF-CF8D2BBB42C2}" type="parTrans" cxnId="{DFA7570A-F4D0-4080-8825-8BF54889C58D}">
      <dgm:prSet/>
      <dgm:spPr/>
      <dgm:t>
        <a:bodyPr/>
        <a:lstStyle/>
        <a:p>
          <a:endParaRPr lang="es-SV"/>
        </a:p>
      </dgm:t>
    </dgm:pt>
    <dgm:pt modelId="{440A668C-F7C5-4E32-BF4B-BE946714A416}" type="sibTrans" cxnId="{DFA7570A-F4D0-4080-8825-8BF54889C58D}">
      <dgm:prSet/>
      <dgm:spPr/>
      <dgm:t>
        <a:bodyPr/>
        <a:lstStyle/>
        <a:p>
          <a:endParaRPr lang="es-SV"/>
        </a:p>
      </dgm:t>
    </dgm:pt>
    <dgm:pt modelId="{B6ECF783-A35B-4A60-90E5-1B2718A6E99B}">
      <dgm:prSet phldrT="[Texto]"/>
      <dgm:spPr/>
      <dgm:t>
        <a:bodyPr/>
        <a:lstStyle/>
        <a:p>
          <a:r>
            <a:rPr lang="es-SV"/>
            <a:t>Juramentacion Comisiones Municipales</a:t>
          </a:r>
        </a:p>
      </dgm:t>
    </dgm:pt>
    <dgm:pt modelId="{EDC5AA11-3B17-4E71-8D41-AAF5D19F617D}" type="parTrans" cxnId="{D30F3113-1E9A-485F-928B-C67BE9E33DFD}">
      <dgm:prSet/>
      <dgm:spPr/>
      <dgm:t>
        <a:bodyPr/>
        <a:lstStyle/>
        <a:p>
          <a:endParaRPr lang="es-SV"/>
        </a:p>
      </dgm:t>
    </dgm:pt>
    <dgm:pt modelId="{A9D2317B-B0C1-40A6-9482-57771CDF709A}" type="sibTrans" cxnId="{D30F3113-1E9A-485F-928B-C67BE9E33DFD}">
      <dgm:prSet/>
      <dgm:spPr/>
      <dgm:t>
        <a:bodyPr/>
        <a:lstStyle/>
        <a:p>
          <a:endParaRPr lang="es-SV"/>
        </a:p>
      </dgm:t>
    </dgm:pt>
    <dgm:pt modelId="{E47D6504-C35D-4CB8-A78E-FC970ADC0690}">
      <dgm:prSet phldrT="[Texto]"/>
      <dgm:spPr/>
      <dgm:t>
        <a:bodyPr/>
        <a:lstStyle/>
        <a:p>
          <a:r>
            <a:rPr lang="es-SV" b="1"/>
            <a:t>Comisión municipal de Tamanique</a:t>
          </a:r>
          <a:endParaRPr lang="es-SV"/>
        </a:p>
      </dgm:t>
    </dgm:pt>
    <dgm:pt modelId="{91A1675B-EA14-454C-9EF5-A4C1314062E5}" type="parTrans" cxnId="{66C15470-5097-4C3B-878D-E04A5741A69C}">
      <dgm:prSet/>
      <dgm:spPr/>
      <dgm:t>
        <a:bodyPr/>
        <a:lstStyle/>
        <a:p>
          <a:endParaRPr lang="es-SV"/>
        </a:p>
      </dgm:t>
    </dgm:pt>
    <dgm:pt modelId="{3AB44AA2-6679-4C89-ACBF-99E9D2C3CCA5}" type="sibTrans" cxnId="{66C15470-5097-4C3B-878D-E04A5741A69C}">
      <dgm:prSet/>
      <dgm:spPr/>
      <dgm:t>
        <a:bodyPr/>
        <a:lstStyle/>
        <a:p>
          <a:endParaRPr lang="es-SV"/>
        </a:p>
      </dgm:t>
    </dgm:pt>
    <dgm:pt modelId="{2CD35998-E876-4014-A5BB-34E59FA60CC2}">
      <dgm:prSet/>
      <dgm:spPr/>
      <dgm:t>
        <a:bodyPr/>
        <a:lstStyle/>
        <a:p>
          <a:r>
            <a:rPr lang="es-SV" b="1"/>
            <a:t>Comisión municipal de ciudad Arce</a:t>
          </a:r>
          <a:endParaRPr lang="es-SV"/>
        </a:p>
      </dgm:t>
    </dgm:pt>
    <dgm:pt modelId="{E7B4D9ED-38BA-4D44-A5C0-88FC442FA144}" type="parTrans" cxnId="{75C2026F-2DA6-436A-9A5D-A2F127238E16}">
      <dgm:prSet/>
      <dgm:spPr/>
      <dgm:t>
        <a:bodyPr/>
        <a:lstStyle/>
        <a:p>
          <a:endParaRPr lang="es-SV"/>
        </a:p>
      </dgm:t>
    </dgm:pt>
    <dgm:pt modelId="{8E4152F3-1BF5-452E-BA2F-92A257FB07B7}" type="sibTrans" cxnId="{75C2026F-2DA6-436A-9A5D-A2F127238E16}">
      <dgm:prSet/>
      <dgm:spPr/>
      <dgm:t>
        <a:bodyPr/>
        <a:lstStyle/>
        <a:p>
          <a:endParaRPr lang="es-SV"/>
        </a:p>
      </dgm:t>
    </dgm:pt>
    <dgm:pt modelId="{21765B6B-5398-4C28-A112-81FF47D324F4}">
      <dgm:prSet/>
      <dgm:spPr/>
      <dgm:t>
        <a:bodyPr/>
        <a:lstStyle/>
        <a:p>
          <a:r>
            <a:rPr lang="es-SV" b="1"/>
            <a:t>Comisión municipal de San Juan opico</a:t>
          </a:r>
          <a:endParaRPr lang="es-SV"/>
        </a:p>
      </dgm:t>
    </dgm:pt>
    <dgm:pt modelId="{10AAF249-A76C-46B0-9D1E-398B9B87620D}" type="parTrans" cxnId="{26FA7CB7-7DB5-4181-857A-5F46C3966992}">
      <dgm:prSet/>
      <dgm:spPr/>
      <dgm:t>
        <a:bodyPr/>
        <a:lstStyle/>
        <a:p>
          <a:endParaRPr lang="es-SV"/>
        </a:p>
      </dgm:t>
    </dgm:pt>
    <dgm:pt modelId="{B8CEE2FC-6E72-4AC1-8C89-B943BFEC9231}" type="sibTrans" cxnId="{26FA7CB7-7DB5-4181-857A-5F46C3966992}">
      <dgm:prSet/>
      <dgm:spPr/>
      <dgm:t>
        <a:bodyPr/>
        <a:lstStyle/>
        <a:p>
          <a:endParaRPr lang="es-SV"/>
        </a:p>
      </dgm:t>
    </dgm:pt>
    <dgm:pt modelId="{A283BFB6-BB22-4DF9-808D-DA393BD581CF}">
      <dgm:prSet/>
      <dgm:spPr/>
      <dgm:t>
        <a:bodyPr/>
        <a:lstStyle/>
        <a:p>
          <a:r>
            <a:rPr lang="es-SV" b="1"/>
            <a:t>Comisión municipal de colon</a:t>
          </a:r>
          <a:endParaRPr lang="es-SV"/>
        </a:p>
      </dgm:t>
    </dgm:pt>
    <dgm:pt modelId="{03DC4956-6688-4559-A020-E292490FE8DF}" type="parTrans" cxnId="{239FFC04-5400-45D0-B7DE-370D0B24A8CF}">
      <dgm:prSet/>
      <dgm:spPr/>
      <dgm:t>
        <a:bodyPr/>
        <a:lstStyle/>
        <a:p>
          <a:endParaRPr lang="es-SV"/>
        </a:p>
      </dgm:t>
    </dgm:pt>
    <dgm:pt modelId="{82F538C2-9FE0-47E0-9ABA-578BD719F874}" type="sibTrans" cxnId="{239FFC04-5400-45D0-B7DE-370D0B24A8CF}">
      <dgm:prSet/>
      <dgm:spPr/>
      <dgm:t>
        <a:bodyPr/>
        <a:lstStyle/>
        <a:p>
          <a:endParaRPr lang="es-SV"/>
        </a:p>
      </dgm:t>
    </dgm:pt>
    <dgm:pt modelId="{04CD85C2-0C1B-4DB1-BB41-CA7FF8750185}">
      <dgm:prSet/>
      <dgm:spPr/>
      <dgm:t>
        <a:bodyPr/>
        <a:lstStyle/>
        <a:p>
          <a:r>
            <a:rPr lang="es-SV" b="1"/>
            <a:t>Comisión municipal de San Pablo Tacachico</a:t>
          </a:r>
          <a:endParaRPr lang="es-SV"/>
        </a:p>
      </dgm:t>
    </dgm:pt>
    <dgm:pt modelId="{23254C8A-2097-407C-8141-54471566D615}" type="parTrans" cxnId="{3C116471-A7C9-4611-B77C-9737B1964A01}">
      <dgm:prSet/>
      <dgm:spPr/>
      <dgm:t>
        <a:bodyPr/>
        <a:lstStyle/>
        <a:p>
          <a:endParaRPr lang="es-SV"/>
        </a:p>
      </dgm:t>
    </dgm:pt>
    <dgm:pt modelId="{DF59BBFA-84A9-4F31-957C-09BAE1EB61DE}" type="sibTrans" cxnId="{3C116471-A7C9-4611-B77C-9737B1964A01}">
      <dgm:prSet/>
      <dgm:spPr/>
      <dgm:t>
        <a:bodyPr/>
        <a:lstStyle/>
        <a:p>
          <a:endParaRPr lang="es-SV"/>
        </a:p>
      </dgm:t>
    </dgm:pt>
    <dgm:pt modelId="{FC25316F-6F71-46A5-BC75-014F2045F950}">
      <dgm:prSet/>
      <dgm:spPr/>
      <dgm:t>
        <a:bodyPr/>
        <a:lstStyle/>
        <a:p>
          <a:r>
            <a:rPr lang="es-SV" b="1"/>
            <a:t>Comisión municipal de Huizucar</a:t>
          </a:r>
          <a:endParaRPr lang="es-SV"/>
        </a:p>
      </dgm:t>
    </dgm:pt>
    <dgm:pt modelId="{99771549-FF68-4FB0-A5F6-2BDFB0129C57}" type="parTrans" cxnId="{4E8C77B8-4E0D-4634-A96F-6B506BA6DE4F}">
      <dgm:prSet/>
      <dgm:spPr/>
      <dgm:t>
        <a:bodyPr/>
        <a:lstStyle/>
        <a:p>
          <a:endParaRPr lang="es-SV"/>
        </a:p>
      </dgm:t>
    </dgm:pt>
    <dgm:pt modelId="{1CE4FFF1-C1E8-4806-9DB5-22BCB1C91BB4}" type="sibTrans" cxnId="{4E8C77B8-4E0D-4634-A96F-6B506BA6DE4F}">
      <dgm:prSet/>
      <dgm:spPr/>
      <dgm:t>
        <a:bodyPr/>
        <a:lstStyle/>
        <a:p>
          <a:endParaRPr lang="es-SV"/>
        </a:p>
      </dgm:t>
    </dgm:pt>
    <dgm:pt modelId="{2980A700-29A1-4346-A3A9-C240462978AD}">
      <dgm:prSet/>
      <dgm:spPr/>
      <dgm:t>
        <a:bodyPr/>
        <a:lstStyle/>
        <a:p>
          <a:r>
            <a:rPr lang="es-SV" b="1"/>
            <a:t>Comisión municipal de Comasagua</a:t>
          </a:r>
          <a:endParaRPr lang="es-SV"/>
        </a:p>
      </dgm:t>
    </dgm:pt>
    <dgm:pt modelId="{AF2E79C2-3D79-4366-B519-697733DE53E8}" type="parTrans" cxnId="{040EA75C-10F4-4428-8F57-5DFEE5551FB3}">
      <dgm:prSet/>
      <dgm:spPr/>
      <dgm:t>
        <a:bodyPr/>
        <a:lstStyle/>
        <a:p>
          <a:endParaRPr lang="es-SV"/>
        </a:p>
      </dgm:t>
    </dgm:pt>
    <dgm:pt modelId="{38730BBB-07BF-4850-88A2-5E2448A61891}" type="sibTrans" cxnId="{040EA75C-10F4-4428-8F57-5DFEE5551FB3}">
      <dgm:prSet/>
      <dgm:spPr/>
      <dgm:t>
        <a:bodyPr/>
        <a:lstStyle/>
        <a:p>
          <a:endParaRPr lang="es-SV"/>
        </a:p>
      </dgm:t>
    </dgm:pt>
    <dgm:pt modelId="{8D7D5533-8A8A-460D-8A0D-500765B4E264}">
      <dgm:prSet/>
      <dgm:spPr/>
      <dgm:t>
        <a:bodyPr/>
        <a:lstStyle/>
        <a:p>
          <a:r>
            <a:rPr lang="es-SV" b="1"/>
            <a:t>Comisión municipal de Quezaltepeque</a:t>
          </a:r>
          <a:endParaRPr lang="es-SV"/>
        </a:p>
      </dgm:t>
    </dgm:pt>
    <dgm:pt modelId="{0AC1BB75-9B4D-44B0-A259-FF54AFD9BEC3}" type="parTrans" cxnId="{1BFFD814-634D-4CEF-B72F-E7059E3C9A87}">
      <dgm:prSet/>
      <dgm:spPr/>
      <dgm:t>
        <a:bodyPr/>
        <a:lstStyle/>
        <a:p>
          <a:endParaRPr lang="es-SV"/>
        </a:p>
      </dgm:t>
    </dgm:pt>
    <dgm:pt modelId="{8F77BA97-AA69-47C0-9C68-71FEAA1DC511}" type="sibTrans" cxnId="{1BFFD814-634D-4CEF-B72F-E7059E3C9A87}">
      <dgm:prSet/>
      <dgm:spPr/>
      <dgm:t>
        <a:bodyPr/>
        <a:lstStyle/>
        <a:p>
          <a:endParaRPr lang="es-SV"/>
        </a:p>
      </dgm:t>
    </dgm:pt>
    <dgm:pt modelId="{AF335FEB-57A7-464B-86AD-DF5D37C6267C}">
      <dgm:prSet/>
      <dgm:spPr/>
      <dgm:t>
        <a:bodyPr/>
        <a:lstStyle/>
        <a:p>
          <a:r>
            <a:rPr lang="es-SV" b="1"/>
            <a:t>Comisión municipal de La Libertad</a:t>
          </a:r>
          <a:endParaRPr lang="es-SV"/>
        </a:p>
      </dgm:t>
    </dgm:pt>
    <dgm:pt modelId="{85F5913B-3D53-4A20-B7A1-A98AA991C405}" type="parTrans" cxnId="{5BA2C591-EDD1-41E5-98EC-30AAE3066E93}">
      <dgm:prSet/>
      <dgm:spPr/>
      <dgm:t>
        <a:bodyPr/>
        <a:lstStyle/>
        <a:p>
          <a:endParaRPr lang="es-SV"/>
        </a:p>
      </dgm:t>
    </dgm:pt>
    <dgm:pt modelId="{8FB12BC8-30F4-48CB-A500-111998C8EB8F}" type="sibTrans" cxnId="{5BA2C591-EDD1-41E5-98EC-30AAE3066E93}">
      <dgm:prSet/>
      <dgm:spPr/>
      <dgm:t>
        <a:bodyPr/>
        <a:lstStyle/>
        <a:p>
          <a:endParaRPr lang="es-SV"/>
        </a:p>
      </dgm:t>
    </dgm:pt>
    <dgm:pt modelId="{38577FB6-9551-4497-B154-2FC9E1C7F5A3}">
      <dgm:prSet phldrT="[Texto]"/>
      <dgm:spPr/>
      <dgm:t>
        <a:bodyPr/>
        <a:lstStyle/>
        <a:p>
          <a:r>
            <a:rPr lang="es-SV"/>
            <a:t>Integrada por </a:t>
          </a:r>
        </a:p>
      </dgm:t>
    </dgm:pt>
    <dgm:pt modelId="{A890CBD0-D4A0-4612-8717-6921D02E8CF2}" type="parTrans" cxnId="{4C481B8E-FEF1-430F-9612-66FFB1D8D521}">
      <dgm:prSet/>
      <dgm:spPr/>
      <dgm:t>
        <a:bodyPr/>
        <a:lstStyle/>
        <a:p>
          <a:endParaRPr lang="es-SV"/>
        </a:p>
      </dgm:t>
    </dgm:pt>
    <dgm:pt modelId="{CF9E9D0B-AAAA-4750-A1C8-7AB37343CE9C}" type="sibTrans" cxnId="{4C481B8E-FEF1-430F-9612-66FFB1D8D521}">
      <dgm:prSet/>
      <dgm:spPr/>
      <dgm:t>
        <a:bodyPr/>
        <a:lstStyle/>
        <a:p>
          <a:endParaRPr lang="es-SV"/>
        </a:p>
      </dgm:t>
    </dgm:pt>
    <dgm:pt modelId="{BB6F97A1-56CB-4DA9-8B9E-35246BE4785A}">
      <dgm:prSet phldrT="[Texto]"/>
      <dgm:spPr/>
      <dgm:t>
        <a:bodyPr/>
        <a:lstStyle/>
        <a:p>
          <a:r>
            <a:rPr lang="es-SV"/>
            <a:t>Gobernadora Departamental</a:t>
          </a:r>
        </a:p>
      </dgm:t>
    </dgm:pt>
    <dgm:pt modelId="{0AC37272-D85B-477C-A5C9-F32E0B3C50AC}" type="parTrans" cxnId="{D9C2C718-E45D-4890-AB63-5D92592178D6}">
      <dgm:prSet/>
      <dgm:spPr/>
      <dgm:t>
        <a:bodyPr/>
        <a:lstStyle/>
        <a:p>
          <a:endParaRPr lang="es-SV"/>
        </a:p>
      </dgm:t>
    </dgm:pt>
    <dgm:pt modelId="{A8B64CAB-73A1-4908-B461-B4AF1798056B}" type="sibTrans" cxnId="{D9C2C718-E45D-4890-AB63-5D92592178D6}">
      <dgm:prSet/>
      <dgm:spPr/>
      <dgm:t>
        <a:bodyPr/>
        <a:lstStyle/>
        <a:p>
          <a:endParaRPr lang="es-SV"/>
        </a:p>
      </dgm:t>
    </dgm:pt>
    <dgm:pt modelId="{1E284744-9F01-44FA-A010-E505525B2880}">
      <dgm:prSet phldrT="[Texto]"/>
      <dgm:spPr/>
      <dgm:t>
        <a:bodyPr/>
        <a:lstStyle/>
        <a:p>
          <a:r>
            <a:rPr lang="es-SV"/>
            <a:t>Comandante Deparamental de La FAES</a:t>
          </a:r>
        </a:p>
      </dgm:t>
    </dgm:pt>
    <dgm:pt modelId="{1EBF68C2-C077-4747-B48C-B4FFDC52DA4E}" type="parTrans" cxnId="{392A5522-7A82-4E06-AB0C-77AB3256D4DC}">
      <dgm:prSet/>
      <dgm:spPr/>
      <dgm:t>
        <a:bodyPr/>
        <a:lstStyle/>
        <a:p>
          <a:endParaRPr lang="es-SV"/>
        </a:p>
      </dgm:t>
    </dgm:pt>
    <dgm:pt modelId="{599A3622-4906-4B20-8B72-302DD4975893}" type="sibTrans" cxnId="{392A5522-7A82-4E06-AB0C-77AB3256D4DC}">
      <dgm:prSet/>
      <dgm:spPr/>
      <dgm:t>
        <a:bodyPr/>
        <a:lstStyle/>
        <a:p>
          <a:endParaRPr lang="es-SV"/>
        </a:p>
      </dgm:t>
    </dgm:pt>
    <dgm:pt modelId="{F23745C4-25A6-43F6-915F-22EA8B6DA6E9}">
      <dgm:prSet phldrT="[Texto]"/>
      <dgm:spPr/>
      <dgm:t>
        <a:bodyPr/>
        <a:lstStyle/>
        <a:p>
          <a:r>
            <a:rPr lang="es-SV"/>
            <a:t>Director Departamental de Educacion</a:t>
          </a:r>
        </a:p>
      </dgm:t>
    </dgm:pt>
    <dgm:pt modelId="{DCECAF39-3742-4668-96FF-CA576EBC4AAB}" type="parTrans" cxnId="{13985F0B-FBFB-467F-8F34-043114348611}">
      <dgm:prSet/>
      <dgm:spPr/>
      <dgm:t>
        <a:bodyPr/>
        <a:lstStyle/>
        <a:p>
          <a:endParaRPr lang="es-SV"/>
        </a:p>
      </dgm:t>
    </dgm:pt>
    <dgm:pt modelId="{F3397D69-165B-4E00-9ACF-C198AD5E54F0}" type="sibTrans" cxnId="{13985F0B-FBFB-467F-8F34-043114348611}">
      <dgm:prSet/>
      <dgm:spPr/>
      <dgm:t>
        <a:bodyPr/>
        <a:lstStyle/>
        <a:p>
          <a:endParaRPr lang="es-SV"/>
        </a:p>
      </dgm:t>
    </dgm:pt>
    <dgm:pt modelId="{27654FBD-650E-408D-A744-27F631972556}">
      <dgm:prSet phldrT="[Texto]"/>
      <dgm:spPr/>
      <dgm:t>
        <a:bodyPr/>
        <a:lstStyle/>
        <a:p>
          <a:r>
            <a:rPr lang="es-SV"/>
            <a:t>Presidenta de Cruz Roja Departamental</a:t>
          </a:r>
        </a:p>
      </dgm:t>
    </dgm:pt>
    <dgm:pt modelId="{5F014F4C-BF24-4555-B1BA-3B7940D1F074}" type="parTrans" cxnId="{61D3DA29-4D2D-4CFA-B9AD-CCEC97BBEBED}">
      <dgm:prSet/>
      <dgm:spPr/>
      <dgm:t>
        <a:bodyPr/>
        <a:lstStyle/>
        <a:p>
          <a:endParaRPr lang="es-SV"/>
        </a:p>
      </dgm:t>
    </dgm:pt>
    <dgm:pt modelId="{80AF222E-3795-4C19-812D-889E8C312249}" type="sibTrans" cxnId="{61D3DA29-4D2D-4CFA-B9AD-CCEC97BBEBED}">
      <dgm:prSet/>
      <dgm:spPr/>
      <dgm:t>
        <a:bodyPr/>
        <a:lstStyle/>
        <a:p>
          <a:endParaRPr lang="es-SV"/>
        </a:p>
      </dgm:t>
    </dgm:pt>
    <dgm:pt modelId="{3CC22A02-8F4B-4588-AFE0-D5E7DC7B000E}">
      <dgm:prSet phldrT="[Texto]"/>
      <dgm:spPr/>
      <dgm:t>
        <a:bodyPr/>
        <a:lstStyle/>
        <a:p>
          <a:r>
            <a:rPr lang="es-SV"/>
            <a:t>Jefe Departamental de la Policia Nacional Civil </a:t>
          </a:r>
        </a:p>
      </dgm:t>
    </dgm:pt>
    <dgm:pt modelId="{A98F4CE6-6B87-4A6F-84D1-7AC49A79C065}" type="parTrans" cxnId="{00830358-CF62-4CE3-86BF-259548376FEE}">
      <dgm:prSet/>
      <dgm:spPr/>
      <dgm:t>
        <a:bodyPr/>
        <a:lstStyle/>
        <a:p>
          <a:endParaRPr lang="es-SV"/>
        </a:p>
      </dgm:t>
    </dgm:pt>
    <dgm:pt modelId="{E6245DA8-2299-4AB3-B835-32BA81840357}" type="sibTrans" cxnId="{00830358-CF62-4CE3-86BF-259548376FEE}">
      <dgm:prSet/>
      <dgm:spPr/>
      <dgm:t>
        <a:bodyPr/>
        <a:lstStyle/>
        <a:p>
          <a:endParaRPr lang="es-SV"/>
        </a:p>
      </dgm:t>
    </dgm:pt>
    <dgm:pt modelId="{58F16ED5-F059-4F68-9462-9AF6F2010C01}">
      <dgm:prSet phldrT="[Texto]"/>
      <dgm:spPr/>
      <dgm:t>
        <a:bodyPr/>
        <a:lstStyle/>
        <a:p>
          <a:r>
            <a:rPr lang="es-SV"/>
            <a:t>Delegado Departamental de Proteccion Civil </a:t>
          </a:r>
        </a:p>
      </dgm:t>
    </dgm:pt>
    <dgm:pt modelId="{9692486D-49C9-4BA2-8AD7-25827D09FF15}" type="parTrans" cxnId="{448F7974-4A3D-48F6-8B64-511C27DB2DC2}">
      <dgm:prSet/>
      <dgm:spPr/>
      <dgm:t>
        <a:bodyPr/>
        <a:lstStyle/>
        <a:p>
          <a:endParaRPr lang="es-SV"/>
        </a:p>
      </dgm:t>
    </dgm:pt>
    <dgm:pt modelId="{94DB4469-5774-4FAB-B372-6B204C755225}" type="sibTrans" cxnId="{448F7974-4A3D-48F6-8B64-511C27DB2DC2}">
      <dgm:prSet/>
      <dgm:spPr/>
      <dgm:t>
        <a:bodyPr/>
        <a:lstStyle/>
        <a:p>
          <a:endParaRPr lang="es-SV"/>
        </a:p>
      </dgm:t>
    </dgm:pt>
    <dgm:pt modelId="{0ADD5B96-252A-4878-99A6-2E374CF61B4E}">
      <dgm:prSet phldrT="[Texto]"/>
      <dgm:spPr/>
      <dgm:t>
        <a:bodyPr/>
        <a:lstStyle/>
        <a:p>
          <a:r>
            <a:rPr lang="es-SV"/>
            <a:t>Ministerio de Salud</a:t>
          </a:r>
        </a:p>
      </dgm:t>
    </dgm:pt>
    <dgm:pt modelId="{D0807689-42DA-4634-B850-A972C7DED14B}" type="parTrans" cxnId="{15145CA3-6C4D-45D7-9092-070096A1D086}">
      <dgm:prSet/>
      <dgm:spPr/>
      <dgm:t>
        <a:bodyPr/>
        <a:lstStyle/>
        <a:p>
          <a:endParaRPr lang="es-SV"/>
        </a:p>
      </dgm:t>
    </dgm:pt>
    <dgm:pt modelId="{1FDA6454-1350-4996-8295-6BF505C66C58}" type="sibTrans" cxnId="{15145CA3-6C4D-45D7-9092-070096A1D086}">
      <dgm:prSet/>
      <dgm:spPr/>
      <dgm:t>
        <a:bodyPr/>
        <a:lstStyle/>
        <a:p>
          <a:endParaRPr lang="es-SV"/>
        </a:p>
      </dgm:t>
    </dgm:pt>
    <dgm:pt modelId="{A1FE796F-0600-45B0-942C-6929E3CE418E}">
      <dgm:prSet phldrT="[Texto]"/>
      <dgm:spPr/>
      <dgm:t>
        <a:bodyPr/>
        <a:lstStyle/>
        <a:p>
          <a:r>
            <a:rPr lang="es-SV"/>
            <a:t>Cuerpo de Bomberos</a:t>
          </a:r>
        </a:p>
      </dgm:t>
    </dgm:pt>
    <dgm:pt modelId="{E40C0843-D159-45EA-917C-0206CCBE70D3}" type="parTrans" cxnId="{CB016D86-45D4-4EF3-A526-739875087DBA}">
      <dgm:prSet/>
      <dgm:spPr/>
      <dgm:t>
        <a:bodyPr/>
        <a:lstStyle/>
        <a:p>
          <a:endParaRPr lang="es-SV"/>
        </a:p>
      </dgm:t>
    </dgm:pt>
    <dgm:pt modelId="{81DB2DBC-2DB2-4FB3-8A77-4B69372C0582}" type="sibTrans" cxnId="{CB016D86-45D4-4EF3-A526-739875087DBA}">
      <dgm:prSet/>
      <dgm:spPr/>
      <dgm:t>
        <a:bodyPr/>
        <a:lstStyle/>
        <a:p>
          <a:endParaRPr lang="es-SV"/>
        </a:p>
      </dgm:t>
    </dgm:pt>
    <dgm:pt modelId="{547ADE31-B52D-4E84-B950-D49B832FDD1A}">
      <dgm:prSet phldrT="[Texto]"/>
      <dgm:spPr/>
      <dgm:t>
        <a:bodyPr/>
        <a:lstStyle/>
        <a:p>
          <a:r>
            <a:rPr lang="es-SV"/>
            <a:t>Instituto Salvadoreño del Seguro Social</a:t>
          </a:r>
        </a:p>
      </dgm:t>
    </dgm:pt>
    <dgm:pt modelId="{7A38BF5A-5D4E-4ECA-8D04-485A73761AB2}" type="parTrans" cxnId="{1A47F976-FBA2-49E1-8CCD-715B4420E4B6}">
      <dgm:prSet/>
      <dgm:spPr/>
      <dgm:t>
        <a:bodyPr/>
        <a:lstStyle/>
        <a:p>
          <a:endParaRPr lang="es-SV"/>
        </a:p>
      </dgm:t>
    </dgm:pt>
    <dgm:pt modelId="{02427602-3FB1-4356-AC49-8CF24BD6F473}" type="sibTrans" cxnId="{1A47F976-FBA2-49E1-8CCD-715B4420E4B6}">
      <dgm:prSet/>
      <dgm:spPr/>
      <dgm:t>
        <a:bodyPr/>
        <a:lstStyle/>
        <a:p>
          <a:endParaRPr lang="es-SV"/>
        </a:p>
      </dgm:t>
    </dgm:pt>
    <dgm:pt modelId="{F3CC57A9-D1C9-4843-8DD0-03C916E058B1}">
      <dgm:prSet phldrT="[Texto]"/>
      <dgm:spPr/>
      <dgm:t>
        <a:bodyPr/>
        <a:lstStyle/>
        <a:p>
          <a:r>
            <a:rPr lang="es-SV"/>
            <a:t>Ministerio de Trabajo</a:t>
          </a:r>
        </a:p>
      </dgm:t>
    </dgm:pt>
    <dgm:pt modelId="{C9B92B92-6C0E-4181-B9EF-DE5107AB83FF}" type="parTrans" cxnId="{05739EF7-9461-4115-A013-8B2F69102EEB}">
      <dgm:prSet/>
      <dgm:spPr/>
      <dgm:t>
        <a:bodyPr/>
        <a:lstStyle/>
        <a:p>
          <a:endParaRPr lang="es-SV"/>
        </a:p>
      </dgm:t>
    </dgm:pt>
    <dgm:pt modelId="{E5B73A68-8BAA-4153-BFE2-B4F8956E4F41}" type="sibTrans" cxnId="{05739EF7-9461-4115-A013-8B2F69102EEB}">
      <dgm:prSet/>
      <dgm:spPr/>
      <dgm:t>
        <a:bodyPr/>
        <a:lstStyle/>
        <a:p>
          <a:endParaRPr lang="es-SV"/>
        </a:p>
      </dgm:t>
    </dgm:pt>
    <dgm:pt modelId="{B7EBAA60-B4A1-4092-8E7D-D81009AC1E49}">
      <dgm:prSet phldrT="[Texto]"/>
      <dgm:spPr/>
      <dgm:t>
        <a:bodyPr/>
        <a:lstStyle/>
        <a:p>
          <a:r>
            <a:rPr lang="es-SV"/>
            <a:t>Instituto Salvadoreño para el Desarrollo de la Mujer</a:t>
          </a:r>
        </a:p>
      </dgm:t>
    </dgm:pt>
    <dgm:pt modelId="{81291475-E925-40E1-B5CB-364643FBD9AE}" type="parTrans" cxnId="{24761AA7-5940-4CBA-84C5-72E9AF74490F}">
      <dgm:prSet/>
      <dgm:spPr/>
      <dgm:t>
        <a:bodyPr/>
        <a:lstStyle/>
        <a:p>
          <a:endParaRPr lang="es-SV"/>
        </a:p>
      </dgm:t>
    </dgm:pt>
    <dgm:pt modelId="{8C526713-0886-4831-95D7-622886F0EDBB}" type="sibTrans" cxnId="{24761AA7-5940-4CBA-84C5-72E9AF74490F}">
      <dgm:prSet/>
      <dgm:spPr/>
      <dgm:t>
        <a:bodyPr/>
        <a:lstStyle/>
        <a:p>
          <a:endParaRPr lang="es-SV"/>
        </a:p>
      </dgm:t>
    </dgm:pt>
    <dgm:pt modelId="{A674BA65-8236-436E-A2D8-A06945D368C8}" type="pres">
      <dgm:prSet presAssocID="{44047A7E-B160-478E-B212-263CC7DD13AC}" presName="linear" presStyleCnt="0">
        <dgm:presLayoutVars>
          <dgm:dir/>
          <dgm:resizeHandles val="exact"/>
        </dgm:presLayoutVars>
      </dgm:prSet>
      <dgm:spPr/>
    </dgm:pt>
    <dgm:pt modelId="{6C7A05D3-8C05-4C94-8D3E-60684842E0D7}" type="pres">
      <dgm:prSet presAssocID="{7E4B1B49-8A8C-4FA3-9732-7A57008A6B7E}" presName="comp" presStyleCnt="0"/>
      <dgm:spPr/>
    </dgm:pt>
    <dgm:pt modelId="{64763B37-A18B-4A5D-BCA0-401854084409}" type="pres">
      <dgm:prSet presAssocID="{7E4B1B49-8A8C-4FA3-9732-7A57008A6B7E}" presName="box" presStyleLbl="node1" presStyleIdx="0" presStyleCnt="2"/>
      <dgm:spPr/>
      <dgm:t>
        <a:bodyPr/>
        <a:lstStyle/>
        <a:p>
          <a:endParaRPr lang="es-SV"/>
        </a:p>
      </dgm:t>
    </dgm:pt>
    <dgm:pt modelId="{092E8AE9-00C3-459C-9713-168580A439EC}" type="pres">
      <dgm:prSet presAssocID="{7E4B1B49-8A8C-4FA3-9732-7A57008A6B7E}" presName="img" presStyleLbl="fgImgPlace1" presStyleIdx="0" presStyleCnt="2"/>
      <dgm:spPr>
        <a:blipFill rotWithShape="0">
          <a:blip xmlns:r="http://schemas.openxmlformats.org/officeDocument/2006/relationships" r:embed="rId1"/>
          <a:stretch>
            <a:fillRect/>
          </a:stretch>
        </a:blipFill>
      </dgm:spPr>
    </dgm:pt>
    <dgm:pt modelId="{BC1E8536-A019-4499-BB58-D601BFE4AFAC}" type="pres">
      <dgm:prSet presAssocID="{7E4B1B49-8A8C-4FA3-9732-7A57008A6B7E}" presName="text" presStyleLbl="node1" presStyleIdx="0" presStyleCnt="2">
        <dgm:presLayoutVars>
          <dgm:bulletEnabled val="1"/>
        </dgm:presLayoutVars>
      </dgm:prSet>
      <dgm:spPr/>
      <dgm:t>
        <a:bodyPr/>
        <a:lstStyle/>
        <a:p>
          <a:endParaRPr lang="es-SV"/>
        </a:p>
      </dgm:t>
    </dgm:pt>
    <dgm:pt modelId="{0425263E-955D-4206-BAB1-B05E81979E38}" type="pres">
      <dgm:prSet presAssocID="{440A668C-F7C5-4E32-BF4B-BE946714A416}" presName="spacer" presStyleCnt="0"/>
      <dgm:spPr/>
    </dgm:pt>
    <dgm:pt modelId="{C01F84EB-FFEB-4B43-93EC-C2C0E1896E9E}" type="pres">
      <dgm:prSet presAssocID="{B6ECF783-A35B-4A60-90E5-1B2718A6E99B}" presName="comp" presStyleCnt="0"/>
      <dgm:spPr/>
    </dgm:pt>
    <dgm:pt modelId="{2FF6DA1F-CD52-4119-8DDC-E45DC4D109F4}" type="pres">
      <dgm:prSet presAssocID="{B6ECF783-A35B-4A60-90E5-1B2718A6E99B}" presName="box" presStyleLbl="node1" presStyleIdx="1" presStyleCnt="2"/>
      <dgm:spPr/>
      <dgm:t>
        <a:bodyPr/>
        <a:lstStyle/>
        <a:p>
          <a:endParaRPr lang="es-SV"/>
        </a:p>
      </dgm:t>
    </dgm:pt>
    <dgm:pt modelId="{8DAC7B92-0D22-4591-890A-9FB136E15124}" type="pres">
      <dgm:prSet presAssocID="{B6ECF783-A35B-4A60-90E5-1B2718A6E99B}" presName="img" presStyleLbl="fgImgPlace1" presStyleIdx="1" presStyleCnt="2"/>
      <dgm:spPr>
        <a:blipFill rotWithShape="0">
          <a:blip xmlns:r="http://schemas.openxmlformats.org/officeDocument/2006/relationships" r:embed="rId2"/>
          <a:stretch>
            <a:fillRect/>
          </a:stretch>
        </a:blipFill>
      </dgm:spPr>
    </dgm:pt>
    <dgm:pt modelId="{BA64D618-60E5-413D-A452-225D4CF8DEE0}" type="pres">
      <dgm:prSet presAssocID="{B6ECF783-A35B-4A60-90E5-1B2718A6E99B}" presName="text" presStyleLbl="node1" presStyleIdx="1" presStyleCnt="2">
        <dgm:presLayoutVars>
          <dgm:bulletEnabled val="1"/>
        </dgm:presLayoutVars>
      </dgm:prSet>
      <dgm:spPr/>
      <dgm:t>
        <a:bodyPr/>
        <a:lstStyle/>
        <a:p>
          <a:endParaRPr lang="es-SV"/>
        </a:p>
      </dgm:t>
    </dgm:pt>
  </dgm:ptLst>
  <dgm:cxnLst>
    <dgm:cxn modelId="{239FFC04-5400-45D0-B7DE-370D0B24A8CF}" srcId="{B6ECF783-A35B-4A60-90E5-1B2718A6E99B}" destId="{A283BFB6-BB22-4DF9-808D-DA393BD581CF}" srcOrd="3" destOrd="0" parTransId="{03DC4956-6688-4559-A020-E292490FE8DF}" sibTransId="{82F538C2-9FE0-47E0-9ABA-578BD719F874}"/>
    <dgm:cxn modelId="{E393A003-9E0A-448B-9079-11D1995E465C}" type="presOf" srcId="{27654FBD-650E-408D-A744-27F631972556}" destId="{BC1E8536-A019-4499-BB58-D601BFE4AFAC}" srcOrd="1" destOrd="5" presId="urn:microsoft.com/office/officeart/2005/8/layout/vList4#2"/>
    <dgm:cxn modelId="{23582F42-930D-472D-8989-716318ACCCED}" type="presOf" srcId="{B6ECF783-A35B-4A60-90E5-1B2718A6E99B}" destId="{2FF6DA1F-CD52-4119-8DDC-E45DC4D109F4}" srcOrd="0" destOrd="0" presId="urn:microsoft.com/office/officeart/2005/8/layout/vList4#2"/>
    <dgm:cxn modelId="{7B75728F-452F-475A-A92C-239ED23DEE99}" type="presOf" srcId="{F23745C4-25A6-43F6-915F-22EA8B6DA6E9}" destId="{BC1E8536-A019-4499-BB58-D601BFE4AFAC}" srcOrd="1" destOrd="4" presId="urn:microsoft.com/office/officeart/2005/8/layout/vList4#2"/>
    <dgm:cxn modelId="{D2799353-EFD6-4F2A-A97D-29657F12F2E6}" type="presOf" srcId="{21765B6B-5398-4C28-A112-81FF47D324F4}" destId="{BA64D618-60E5-413D-A452-225D4CF8DEE0}" srcOrd="1" destOrd="3" presId="urn:microsoft.com/office/officeart/2005/8/layout/vList4#2"/>
    <dgm:cxn modelId="{27F17846-6C01-488D-BAFE-C84AEC173738}" type="presOf" srcId="{A283BFB6-BB22-4DF9-808D-DA393BD581CF}" destId="{BA64D618-60E5-413D-A452-225D4CF8DEE0}" srcOrd="1" destOrd="4" presId="urn:microsoft.com/office/officeart/2005/8/layout/vList4#2"/>
    <dgm:cxn modelId="{E9D60167-8BFE-40FA-9E2B-F455C6BB534D}" type="presOf" srcId="{0ADD5B96-252A-4878-99A6-2E374CF61B4E}" destId="{BC1E8536-A019-4499-BB58-D601BFE4AFAC}" srcOrd="1" destOrd="8" presId="urn:microsoft.com/office/officeart/2005/8/layout/vList4#2"/>
    <dgm:cxn modelId="{FB9025D7-3A56-4691-8C59-C7CD493C472C}" type="presOf" srcId="{F3CC57A9-D1C9-4843-8DD0-03C916E058B1}" destId="{64763B37-A18B-4A5D-BCA0-401854084409}" srcOrd="0" destOrd="11" presId="urn:microsoft.com/office/officeart/2005/8/layout/vList4#2"/>
    <dgm:cxn modelId="{59878CBC-BC80-4D4D-AEF2-A9597ECBBDB7}" type="presOf" srcId="{04CD85C2-0C1B-4DB1-BB41-CA7FF8750185}" destId="{2FF6DA1F-CD52-4119-8DDC-E45DC4D109F4}" srcOrd="0" destOrd="5" presId="urn:microsoft.com/office/officeart/2005/8/layout/vList4#2"/>
    <dgm:cxn modelId="{D30F3113-1E9A-485F-928B-C67BE9E33DFD}" srcId="{44047A7E-B160-478E-B212-263CC7DD13AC}" destId="{B6ECF783-A35B-4A60-90E5-1B2718A6E99B}" srcOrd="1" destOrd="0" parTransId="{EDC5AA11-3B17-4E71-8D41-AAF5D19F617D}" sibTransId="{A9D2317B-B0C1-40A6-9482-57771CDF709A}"/>
    <dgm:cxn modelId="{24761AA7-5940-4CBA-84C5-72E9AF74490F}" srcId="{38577FB6-9551-4497-B154-2FC9E1C7F5A3}" destId="{B7EBAA60-B4A1-4092-8E7D-D81009AC1E49}" srcOrd="10" destOrd="0" parTransId="{81291475-E925-40E1-B5CB-364643FBD9AE}" sibTransId="{8C526713-0886-4831-95D7-622886F0EDBB}"/>
    <dgm:cxn modelId="{A2498C83-FA57-43A0-A33A-6DFE24FC403F}" type="presOf" srcId="{AF335FEB-57A7-464B-86AD-DF5D37C6267C}" destId="{2FF6DA1F-CD52-4119-8DDC-E45DC4D109F4}" srcOrd="0" destOrd="9" presId="urn:microsoft.com/office/officeart/2005/8/layout/vList4#2"/>
    <dgm:cxn modelId="{13985F0B-FBFB-467F-8F34-043114348611}" srcId="{38577FB6-9551-4497-B154-2FC9E1C7F5A3}" destId="{F23745C4-25A6-43F6-915F-22EA8B6DA6E9}" srcOrd="2" destOrd="0" parTransId="{DCECAF39-3742-4668-96FF-CA576EBC4AAB}" sibTransId="{F3397D69-165B-4E00-9ACF-C198AD5E54F0}"/>
    <dgm:cxn modelId="{1A47F976-FBA2-49E1-8CCD-715B4420E4B6}" srcId="{38577FB6-9551-4497-B154-2FC9E1C7F5A3}" destId="{547ADE31-B52D-4E84-B950-D49B832FDD1A}" srcOrd="8" destOrd="0" parTransId="{7A38BF5A-5D4E-4ECA-8D04-485A73761AB2}" sibTransId="{02427602-3FB1-4356-AC49-8CF24BD6F473}"/>
    <dgm:cxn modelId="{D9C2C718-E45D-4890-AB63-5D92592178D6}" srcId="{38577FB6-9551-4497-B154-2FC9E1C7F5A3}" destId="{BB6F97A1-56CB-4DA9-8B9E-35246BE4785A}" srcOrd="0" destOrd="0" parTransId="{0AC37272-D85B-477C-A5C9-F32E0B3C50AC}" sibTransId="{A8B64CAB-73A1-4908-B461-B4AF1798056B}"/>
    <dgm:cxn modelId="{B1648DD6-6078-42E3-9DF8-5FFAE34C4481}" type="presOf" srcId="{FC25316F-6F71-46A5-BC75-014F2045F950}" destId="{BA64D618-60E5-413D-A452-225D4CF8DEE0}" srcOrd="1" destOrd="6" presId="urn:microsoft.com/office/officeart/2005/8/layout/vList4#2"/>
    <dgm:cxn modelId="{C20DCCA8-5836-4C9D-AC55-AAA58826173B}" type="presOf" srcId="{38577FB6-9551-4497-B154-2FC9E1C7F5A3}" destId="{64763B37-A18B-4A5D-BCA0-401854084409}" srcOrd="0" destOrd="1" presId="urn:microsoft.com/office/officeart/2005/8/layout/vList4#2"/>
    <dgm:cxn modelId="{0B33D2D0-17C9-4DBF-BD5C-8B6A88F8CDD4}" type="presOf" srcId="{58F16ED5-F059-4F68-9462-9AF6F2010C01}" destId="{64763B37-A18B-4A5D-BCA0-401854084409}" srcOrd="0" destOrd="7" presId="urn:microsoft.com/office/officeart/2005/8/layout/vList4#2"/>
    <dgm:cxn modelId="{49DFA9C6-0B56-4442-BE45-C4AAAD59D103}" type="presOf" srcId="{7E4B1B49-8A8C-4FA3-9732-7A57008A6B7E}" destId="{64763B37-A18B-4A5D-BCA0-401854084409}" srcOrd="0" destOrd="0" presId="urn:microsoft.com/office/officeart/2005/8/layout/vList4#2"/>
    <dgm:cxn modelId="{C3E229FF-AAE4-4996-AA79-2762C4E7F8F4}" type="presOf" srcId="{1E284744-9F01-44FA-A010-E505525B2880}" destId="{64763B37-A18B-4A5D-BCA0-401854084409}" srcOrd="0" destOrd="3" presId="urn:microsoft.com/office/officeart/2005/8/layout/vList4#2"/>
    <dgm:cxn modelId="{04B805EC-7371-49A8-BB5E-3147CBE253F6}" type="presOf" srcId="{E47D6504-C35D-4CB8-A78E-FC970ADC0690}" destId="{BA64D618-60E5-413D-A452-225D4CF8DEE0}" srcOrd="1" destOrd="1" presId="urn:microsoft.com/office/officeart/2005/8/layout/vList4#2"/>
    <dgm:cxn modelId="{0FF6F231-23B9-4787-8CAA-14E88FA5008A}" type="presOf" srcId="{27654FBD-650E-408D-A744-27F631972556}" destId="{64763B37-A18B-4A5D-BCA0-401854084409}" srcOrd="0" destOrd="5" presId="urn:microsoft.com/office/officeart/2005/8/layout/vList4#2"/>
    <dgm:cxn modelId="{C632442C-8744-4F6D-B9BD-73AAF2B467C9}" type="presOf" srcId="{2980A700-29A1-4346-A3A9-C240462978AD}" destId="{2FF6DA1F-CD52-4119-8DDC-E45DC4D109F4}" srcOrd="0" destOrd="7" presId="urn:microsoft.com/office/officeart/2005/8/layout/vList4#2"/>
    <dgm:cxn modelId="{62D0AD2F-E031-447B-AF6C-54CD4D59964C}" type="presOf" srcId="{38577FB6-9551-4497-B154-2FC9E1C7F5A3}" destId="{BC1E8536-A019-4499-BB58-D601BFE4AFAC}" srcOrd="1" destOrd="1" presId="urn:microsoft.com/office/officeart/2005/8/layout/vList4#2"/>
    <dgm:cxn modelId="{C28C2417-9ED4-481D-BA46-27B57F183A35}" type="presOf" srcId="{7E4B1B49-8A8C-4FA3-9732-7A57008A6B7E}" destId="{BC1E8536-A019-4499-BB58-D601BFE4AFAC}" srcOrd="1" destOrd="0" presId="urn:microsoft.com/office/officeart/2005/8/layout/vList4#2"/>
    <dgm:cxn modelId="{3AAC7BF1-10AC-4933-B0C1-A81DDC83EC42}" type="presOf" srcId="{1E284744-9F01-44FA-A010-E505525B2880}" destId="{BC1E8536-A019-4499-BB58-D601BFE4AFAC}" srcOrd="1" destOrd="3" presId="urn:microsoft.com/office/officeart/2005/8/layout/vList4#2"/>
    <dgm:cxn modelId="{81EEF6C4-9E47-4590-94DE-A38639350B9F}" type="presOf" srcId="{3CC22A02-8F4B-4588-AFE0-D5E7DC7B000E}" destId="{64763B37-A18B-4A5D-BCA0-401854084409}" srcOrd="0" destOrd="6" presId="urn:microsoft.com/office/officeart/2005/8/layout/vList4#2"/>
    <dgm:cxn modelId="{5BA2C591-EDD1-41E5-98EC-30AAE3066E93}" srcId="{B6ECF783-A35B-4A60-90E5-1B2718A6E99B}" destId="{AF335FEB-57A7-464B-86AD-DF5D37C6267C}" srcOrd="8" destOrd="0" parTransId="{85F5913B-3D53-4A20-B7A1-A98AA991C405}" sibTransId="{8FB12BC8-30F4-48CB-A500-111998C8EB8F}"/>
    <dgm:cxn modelId="{12FFF6A9-7AE9-4D88-9746-393C89E69FBD}" type="presOf" srcId="{21765B6B-5398-4C28-A112-81FF47D324F4}" destId="{2FF6DA1F-CD52-4119-8DDC-E45DC4D109F4}" srcOrd="0" destOrd="3" presId="urn:microsoft.com/office/officeart/2005/8/layout/vList4#2"/>
    <dgm:cxn modelId="{F44EBA75-27FB-4A67-A110-38655FD685EE}" type="presOf" srcId="{547ADE31-B52D-4E84-B950-D49B832FDD1A}" destId="{64763B37-A18B-4A5D-BCA0-401854084409}" srcOrd="0" destOrd="10" presId="urn:microsoft.com/office/officeart/2005/8/layout/vList4#2"/>
    <dgm:cxn modelId="{8D12E103-8BE8-442D-B20C-B11B3D319011}" type="presOf" srcId="{2CD35998-E876-4014-A5BB-34E59FA60CC2}" destId="{BA64D618-60E5-413D-A452-225D4CF8DEE0}" srcOrd="1" destOrd="2" presId="urn:microsoft.com/office/officeart/2005/8/layout/vList4#2"/>
    <dgm:cxn modelId="{32933C59-1EEE-472C-A8C3-92EF6BAE90C3}" type="presOf" srcId="{A1FE796F-0600-45B0-942C-6929E3CE418E}" destId="{BC1E8536-A019-4499-BB58-D601BFE4AFAC}" srcOrd="1" destOrd="9" presId="urn:microsoft.com/office/officeart/2005/8/layout/vList4#2"/>
    <dgm:cxn modelId="{44D524C5-EAE6-4D2E-A382-738742CFFEEF}" type="presOf" srcId="{A283BFB6-BB22-4DF9-808D-DA393BD581CF}" destId="{2FF6DA1F-CD52-4119-8DDC-E45DC4D109F4}" srcOrd="0" destOrd="4" presId="urn:microsoft.com/office/officeart/2005/8/layout/vList4#2"/>
    <dgm:cxn modelId="{F0E398A6-FC30-47F6-AB3A-B1D95D46149E}" type="presOf" srcId="{B7EBAA60-B4A1-4092-8E7D-D81009AC1E49}" destId="{64763B37-A18B-4A5D-BCA0-401854084409}" srcOrd="0" destOrd="12" presId="urn:microsoft.com/office/officeart/2005/8/layout/vList4#2"/>
    <dgm:cxn modelId="{4202F641-EB4A-4ADE-927C-9BCC04C7E984}" type="presOf" srcId="{E47D6504-C35D-4CB8-A78E-FC970ADC0690}" destId="{2FF6DA1F-CD52-4119-8DDC-E45DC4D109F4}" srcOrd="0" destOrd="1" presId="urn:microsoft.com/office/officeart/2005/8/layout/vList4#2"/>
    <dgm:cxn modelId="{DD33C961-2D0E-450F-9965-8D38B6EF8016}" type="presOf" srcId="{F23745C4-25A6-43F6-915F-22EA8B6DA6E9}" destId="{64763B37-A18B-4A5D-BCA0-401854084409}" srcOrd="0" destOrd="4" presId="urn:microsoft.com/office/officeart/2005/8/layout/vList4#2"/>
    <dgm:cxn modelId="{00830358-CF62-4CE3-86BF-259548376FEE}" srcId="{38577FB6-9551-4497-B154-2FC9E1C7F5A3}" destId="{3CC22A02-8F4B-4588-AFE0-D5E7DC7B000E}" srcOrd="4" destOrd="0" parTransId="{A98F4CE6-6B87-4A6F-84D1-7AC49A79C065}" sibTransId="{E6245DA8-2299-4AB3-B835-32BA81840357}"/>
    <dgm:cxn modelId="{66C15470-5097-4C3B-878D-E04A5741A69C}" srcId="{B6ECF783-A35B-4A60-90E5-1B2718A6E99B}" destId="{E47D6504-C35D-4CB8-A78E-FC970ADC0690}" srcOrd="0" destOrd="0" parTransId="{91A1675B-EA14-454C-9EF5-A4C1314062E5}" sibTransId="{3AB44AA2-6679-4C89-ACBF-99E9D2C3CCA5}"/>
    <dgm:cxn modelId="{1DCF94F7-3157-4249-BD79-5F8BC6F4A083}" type="presOf" srcId="{547ADE31-B52D-4E84-B950-D49B832FDD1A}" destId="{BC1E8536-A019-4499-BB58-D601BFE4AFAC}" srcOrd="1" destOrd="10" presId="urn:microsoft.com/office/officeart/2005/8/layout/vList4#2"/>
    <dgm:cxn modelId="{CB016D86-45D4-4EF3-A526-739875087DBA}" srcId="{38577FB6-9551-4497-B154-2FC9E1C7F5A3}" destId="{A1FE796F-0600-45B0-942C-6929E3CE418E}" srcOrd="7" destOrd="0" parTransId="{E40C0843-D159-45EA-917C-0206CCBE70D3}" sibTransId="{81DB2DBC-2DB2-4FB3-8A77-4B69372C0582}"/>
    <dgm:cxn modelId="{3C116471-A7C9-4611-B77C-9737B1964A01}" srcId="{B6ECF783-A35B-4A60-90E5-1B2718A6E99B}" destId="{04CD85C2-0C1B-4DB1-BB41-CA7FF8750185}" srcOrd="4" destOrd="0" parTransId="{23254C8A-2097-407C-8141-54471566D615}" sibTransId="{DF59BBFA-84A9-4F31-957C-09BAE1EB61DE}"/>
    <dgm:cxn modelId="{ACE00D18-2489-44B9-8931-4EE6D40A478F}" type="presOf" srcId="{58F16ED5-F059-4F68-9462-9AF6F2010C01}" destId="{BC1E8536-A019-4499-BB58-D601BFE4AFAC}" srcOrd="1" destOrd="7" presId="urn:microsoft.com/office/officeart/2005/8/layout/vList4#2"/>
    <dgm:cxn modelId="{D08B5718-3C55-4844-BA8B-C64542B0B541}" type="presOf" srcId="{2980A700-29A1-4346-A3A9-C240462978AD}" destId="{BA64D618-60E5-413D-A452-225D4CF8DEE0}" srcOrd="1" destOrd="7" presId="urn:microsoft.com/office/officeart/2005/8/layout/vList4#2"/>
    <dgm:cxn modelId="{012B3A67-02E8-4125-9E0B-379B085C7141}" type="presOf" srcId="{3CC22A02-8F4B-4588-AFE0-D5E7DC7B000E}" destId="{BC1E8536-A019-4499-BB58-D601BFE4AFAC}" srcOrd="1" destOrd="6" presId="urn:microsoft.com/office/officeart/2005/8/layout/vList4#2"/>
    <dgm:cxn modelId="{D6D89CE9-2AD9-49A9-AFCF-EFB8997CB714}" type="presOf" srcId="{0ADD5B96-252A-4878-99A6-2E374CF61B4E}" destId="{64763B37-A18B-4A5D-BCA0-401854084409}" srcOrd="0" destOrd="8" presId="urn:microsoft.com/office/officeart/2005/8/layout/vList4#2"/>
    <dgm:cxn modelId="{040EA75C-10F4-4428-8F57-5DFEE5551FB3}" srcId="{B6ECF783-A35B-4A60-90E5-1B2718A6E99B}" destId="{2980A700-29A1-4346-A3A9-C240462978AD}" srcOrd="6" destOrd="0" parTransId="{AF2E79C2-3D79-4366-B519-697733DE53E8}" sibTransId="{38730BBB-07BF-4850-88A2-5E2448A61891}"/>
    <dgm:cxn modelId="{30513FDE-4090-4F9B-A5E3-E31D8B057FCA}" type="presOf" srcId="{A1FE796F-0600-45B0-942C-6929E3CE418E}" destId="{64763B37-A18B-4A5D-BCA0-401854084409}" srcOrd="0" destOrd="9" presId="urn:microsoft.com/office/officeart/2005/8/layout/vList4#2"/>
    <dgm:cxn modelId="{4CAA1F3F-3342-4BBD-AAA3-8817E6C60B5A}" type="presOf" srcId="{8D7D5533-8A8A-460D-8A0D-500765B4E264}" destId="{BA64D618-60E5-413D-A452-225D4CF8DEE0}" srcOrd="1" destOrd="8" presId="urn:microsoft.com/office/officeart/2005/8/layout/vList4#2"/>
    <dgm:cxn modelId="{DFA7570A-F4D0-4080-8825-8BF54889C58D}" srcId="{44047A7E-B160-478E-B212-263CC7DD13AC}" destId="{7E4B1B49-8A8C-4FA3-9732-7A57008A6B7E}" srcOrd="0" destOrd="0" parTransId="{FA2EE978-CA97-4212-97EF-CF8D2BBB42C2}" sibTransId="{440A668C-F7C5-4E32-BF4B-BE946714A416}"/>
    <dgm:cxn modelId="{75C2026F-2DA6-436A-9A5D-A2F127238E16}" srcId="{B6ECF783-A35B-4A60-90E5-1B2718A6E99B}" destId="{2CD35998-E876-4014-A5BB-34E59FA60CC2}" srcOrd="1" destOrd="0" parTransId="{E7B4D9ED-38BA-4D44-A5C0-88FC442FA144}" sibTransId="{8E4152F3-1BF5-452E-BA2F-92A257FB07B7}"/>
    <dgm:cxn modelId="{1BFFD814-634D-4CEF-B72F-E7059E3C9A87}" srcId="{B6ECF783-A35B-4A60-90E5-1B2718A6E99B}" destId="{8D7D5533-8A8A-460D-8A0D-500765B4E264}" srcOrd="7" destOrd="0" parTransId="{0AC1BB75-9B4D-44B0-A259-FF54AFD9BEC3}" sibTransId="{8F77BA97-AA69-47C0-9C68-71FEAA1DC511}"/>
    <dgm:cxn modelId="{392A5522-7A82-4E06-AB0C-77AB3256D4DC}" srcId="{38577FB6-9551-4497-B154-2FC9E1C7F5A3}" destId="{1E284744-9F01-44FA-A010-E505525B2880}" srcOrd="1" destOrd="0" parTransId="{1EBF68C2-C077-4747-B48C-B4FFDC52DA4E}" sibTransId="{599A3622-4906-4B20-8B72-302DD4975893}"/>
    <dgm:cxn modelId="{0FE62FF2-71AD-4A69-B3C7-E3324C796791}" type="presOf" srcId="{2CD35998-E876-4014-A5BB-34E59FA60CC2}" destId="{2FF6DA1F-CD52-4119-8DDC-E45DC4D109F4}" srcOrd="0" destOrd="2" presId="urn:microsoft.com/office/officeart/2005/8/layout/vList4#2"/>
    <dgm:cxn modelId="{05739EF7-9461-4115-A013-8B2F69102EEB}" srcId="{38577FB6-9551-4497-B154-2FC9E1C7F5A3}" destId="{F3CC57A9-D1C9-4843-8DD0-03C916E058B1}" srcOrd="9" destOrd="0" parTransId="{C9B92B92-6C0E-4181-B9EF-DE5107AB83FF}" sibTransId="{E5B73A68-8BAA-4153-BFE2-B4F8956E4F41}"/>
    <dgm:cxn modelId="{74E2EBA3-E842-4225-9251-EC6722E1651E}" type="presOf" srcId="{FC25316F-6F71-46A5-BC75-014F2045F950}" destId="{2FF6DA1F-CD52-4119-8DDC-E45DC4D109F4}" srcOrd="0" destOrd="6" presId="urn:microsoft.com/office/officeart/2005/8/layout/vList4#2"/>
    <dgm:cxn modelId="{E6787B2E-FD03-430E-A844-F332E8544651}" type="presOf" srcId="{F3CC57A9-D1C9-4843-8DD0-03C916E058B1}" destId="{BC1E8536-A019-4499-BB58-D601BFE4AFAC}" srcOrd="1" destOrd="11" presId="urn:microsoft.com/office/officeart/2005/8/layout/vList4#2"/>
    <dgm:cxn modelId="{26FA7CB7-7DB5-4181-857A-5F46C3966992}" srcId="{B6ECF783-A35B-4A60-90E5-1B2718A6E99B}" destId="{21765B6B-5398-4C28-A112-81FF47D324F4}" srcOrd="2" destOrd="0" parTransId="{10AAF249-A76C-46B0-9D1E-398B9B87620D}" sibTransId="{B8CEE2FC-6E72-4AC1-8C89-B943BFEC9231}"/>
    <dgm:cxn modelId="{54379263-3C6C-4640-B5AC-631AD18EBC2F}" type="presOf" srcId="{04CD85C2-0C1B-4DB1-BB41-CA7FF8750185}" destId="{BA64D618-60E5-413D-A452-225D4CF8DEE0}" srcOrd="1" destOrd="5" presId="urn:microsoft.com/office/officeart/2005/8/layout/vList4#2"/>
    <dgm:cxn modelId="{0571C726-1AA6-49EB-BA11-A28EA6AFC0C9}" type="presOf" srcId="{44047A7E-B160-478E-B212-263CC7DD13AC}" destId="{A674BA65-8236-436E-A2D8-A06945D368C8}" srcOrd="0" destOrd="0" presId="urn:microsoft.com/office/officeart/2005/8/layout/vList4#2"/>
    <dgm:cxn modelId="{4C481B8E-FEF1-430F-9612-66FFB1D8D521}" srcId="{7E4B1B49-8A8C-4FA3-9732-7A57008A6B7E}" destId="{38577FB6-9551-4497-B154-2FC9E1C7F5A3}" srcOrd="0" destOrd="0" parTransId="{A890CBD0-D4A0-4612-8717-6921D02E8CF2}" sibTransId="{CF9E9D0B-AAAA-4750-A1C8-7AB37343CE9C}"/>
    <dgm:cxn modelId="{C3256503-8AD2-4093-83F2-65D6A44D7E45}" type="presOf" srcId="{8D7D5533-8A8A-460D-8A0D-500765B4E264}" destId="{2FF6DA1F-CD52-4119-8DDC-E45DC4D109F4}" srcOrd="0" destOrd="8" presId="urn:microsoft.com/office/officeart/2005/8/layout/vList4#2"/>
    <dgm:cxn modelId="{15145CA3-6C4D-45D7-9092-070096A1D086}" srcId="{38577FB6-9551-4497-B154-2FC9E1C7F5A3}" destId="{0ADD5B96-252A-4878-99A6-2E374CF61B4E}" srcOrd="6" destOrd="0" parTransId="{D0807689-42DA-4634-B850-A972C7DED14B}" sibTransId="{1FDA6454-1350-4996-8295-6BF505C66C58}"/>
    <dgm:cxn modelId="{A36252AF-7287-4FAC-BCD1-5611335FFE08}" type="presOf" srcId="{AF335FEB-57A7-464B-86AD-DF5D37C6267C}" destId="{BA64D618-60E5-413D-A452-225D4CF8DEE0}" srcOrd="1" destOrd="9" presId="urn:microsoft.com/office/officeart/2005/8/layout/vList4#2"/>
    <dgm:cxn modelId="{4E8C77B8-4E0D-4634-A96F-6B506BA6DE4F}" srcId="{B6ECF783-A35B-4A60-90E5-1B2718A6E99B}" destId="{FC25316F-6F71-46A5-BC75-014F2045F950}" srcOrd="5" destOrd="0" parTransId="{99771549-FF68-4FB0-A5F6-2BDFB0129C57}" sibTransId="{1CE4FFF1-C1E8-4806-9DB5-22BCB1C91BB4}"/>
    <dgm:cxn modelId="{04F1220C-2200-4876-9E8B-2FBD3D90CD6F}" type="presOf" srcId="{BB6F97A1-56CB-4DA9-8B9E-35246BE4785A}" destId="{64763B37-A18B-4A5D-BCA0-401854084409}" srcOrd="0" destOrd="2" presId="urn:microsoft.com/office/officeart/2005/8/layout/vList4#2"/>
    <dgm:cxn modelId="{44D7E1BB-15B4-4613-B0E0-1A2716C91A05}" type="presOf" srcId="{B6ECF783-A35B-4A60-90E5-1B2718A6E99B}" destId="{BA64D618-60E5-413D-A452-225D4CF8DEE0}" srcOrd="1" destOrd="0" presId="urn:microsoft.com/office/officeart/2005/8/layout/vList4#2"/>
    <dgm:cxn modelId="{04235112-C8F2-43CE-AF2D-38FB03E1D238}" type="presOf" srcId="{BB6F97A1-56CB-4DA9-8B9E-35246BE4785A}" destId="{BC1E8536-A019-4499-BB58-D601BFE4AFAC}" srcOrd="1" destOrd="2" presId="urn:microsoft.com/office/officeart/2005/8/layout/vList4#2"/>
    <dgm:cxn modelId="{61D3DA29-4D2D-4CFA-B9AD-CCEC97BBEBED}" srcId="{38577FB6-9551-4497-B154-2FC9E1C7F5A3}" destId="{27654FBD-650E-408D-A744-27F631972556}" srcOrd="3" destOrd="0" parTransId="{5F014F4C-BF24-4555-B1BA-3B7940D1F074}" sibTransId="{80AF222E-3795-4C19-812D-889E8C312249}"/>
    <dgm:cxn modelId="{726B0E42-587B-4406-811D-323841E35CFC}" type="presOf" srcId="{B7EBAA60-B4A1-4092-8E7D-D81009AC1E49}" destId="{BC1E8536-A019-4499-BB58-D601BFE4AFAC}" srcOrd="1" destOrd="12" presId="urn:microsoft.com/office/officeart/2005/8/layout/vList4#2"/>
    <dgm:cxn modelId="{448F7974-4A3D-48F6-8B64-511C27DB2DC2}" srcId="{38577FB6-9551-4497-B154-2FC9E1C7F5A3}" destId="{58F16ED5-F059-4F68-9462-9AF6F2010C01}" srcOrd="5" destOrd="0" parTransId="{9692486D-49C9-4BA2-8AD7-25827D09FF15}" sibTransId="{94DB4469-5774-4FAB-B372-6B204C755225}"/>
    <dgm:cxn modelId="{AD3ED857-70F5-4ABE-9A3B-426546E8DB42}" type="presParOf" srcId="{A674BA65-8236-436E-A2D8-A06945D368C8}" destId="{6C7A05D3-8C05-4C94-8D3E-60684842E0D7}" srcOrd="0" destOrd="0" presId="urn:microsoft.com/office/officeart/2005/8/layout/vList4#2"/>
    <dgm:cxn modelId="{00A4E763-2427-4AFB-8C30-B39ED463A858}" type="presParOf" srcId="{6C7A05D3-8C05-4C94-8D3E-60684842E0D7}" destId="{64763B37-A18B-4A5D-BCA0-401854084409}" srcOrd="0" destOrd="0" presId="urn:microsoft.com/office/officeart/2005/8/layout/vList4#2"/>
    <dgm:cxn modelId="{D67D4101-C760-4E44-978D-7BB6D9846F1D}" type="presParOf" srcId="{6C7A05D3-8C05-4C94-8D3E-60684842E0D7}" destId="{092E8AE9-00C3-459C-9713-168580A439EC}" srcOrd="1" destOrd="0" presId="urn:microsoft.com/office/officeart/2005/8/layout/vList4#2"/>
    <dgm:cxn modelId="{538C7EDD-3269-41A6-8FF9-8E5E664FE38A}" type="presParOf" srcId="{6C7A05D3-8C05-4C94-8D3E-60684842E0D7}" destId="{BC1E8536-A019-4499-BB58-D601BFE4AFAC}" srcOrd="2" destOrd="0" presId="urn:microsoft.com/office/officeart/2005/8/layout/vList4#2"/>
    <dgm:cxn modelId="{A0A6043B-6CB1-428A-8F5A-3E9865B0BF16}" type="presParOf" srcId="{A674BA65-8236-436E-A2D8-A06945D368C8}" destId="{0425263E-955D-4206-BAB1-B05E81979E38}" srcOrd="1" destOrd="0" presId="urn:microsoft.com/office/officeart/2005/8/layout/vList4#2"/>
    <dgm:cxn modelId="{FD08EC99-B037-4ECE-AFE1-3ABAD7AC9BF2}" type="presParOf" srcId="{A674BA65-8236-436E-A2D8-A06945D368C8}" destId="{C01F84EB-FFEB-4B43-93EC-C2C0E1896E9E}" srcOrd="2" destOrd="0" presId="urn:microsoft.com/office/officeart/2005/8/layout/vList4#2"/>
    <dgm:cxn modelId="{918AFE31-3F21-4031-A2DF-1C1A6F5EF18C}" type="presParOf" srcId="{C01F84EB-FFEB-4B43-93EC-C2C0E1896E9E}" destId="{2FF6DA1F-CD52-4119-8DDC-E45DC4D109F4}" srcOrd="0" destOrd="0" presId="urn:microsoft.com/office/officeart/2005/8/layout/vList4#2"/>
    <dgm:cxn modelId="{CCBACB3E-9E03-4E42-A5DD-504D08DAE971}" type="presParOf" srcId="{C01F84EB-FFEB-4B43-93EC-C2C0E1896E9E}" destId="{8DAC7B92-0D22-4591-890A-9FB136E15124}" srcOrd="1" destOrd="0" presId="urn:microsoft.com/office/officeart/2005/8/layout/vList4#2"/>
    <dgm:cxn modelId="{FD9303A5-96FF-4AE8-8209-7CA193A92F69}" type="presParOf" srcId="{C01F84EB-FFEB-4B43-93EC-C2C0E1896E9E}" destId="{BA64D618-60E5-413D-A452-225D4CF8DEE0}" srcOrd="2" destOrd="0" presId="urn:microsoft.com/office/officeart/2005/8/layout/vList4#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5BF8973-AA9D-46C1-9F40-EAB2B3787900}"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s-SV"/>
        </a:p>
      </dgm:t>
    </dgm:pt>
    <dgm:pt modelId="{CC6DED49-33BB-4376-BABB-4FD1C58C1283}">
      <dgm:prSet phldrT="[Texto]"/>
      <dgm:spPr/>
      <dgm:t>
        <a:bodyPr/>
        <a:lstStyle/>
        <a:p>
          <a:r>
            <a:rPr lang="es-SV"/>
            <a:t>Conmemoracion del 194 Aniversario de la Indepencia Patria</a:t>
          </a:r>
        </a:p>
      </dgm:t>
    </dgm:pt>
    <dgm:pt modelId="{FDD43CD6-2246-421F-96BE-5179B37EC330}" type="parTrans" cxnId="{9FF0861B-54CD-42A0-8A7C-6B6240001C7D}">
      <dgm:prSet/>
      <dgm:spPr/>
      <dgm:t>
        <a:bodyPr/>
        <a:lstStyle/>
        <a:p>
          <a:endParaRPr lang="es-SV"/>
        </a:p>
      </dgm:t>
    </dgm:pt>
    <dgm:pt modelId="{99CEA372-4B15-4C3B-84B8-94206C4D8699}" type="sibTrans" cxnId="{9FF0861B-54CD-42A0-8A7C-6B6240001C7D}">
      <dgm:prSet/>
      <dgm:spPr/>
      <dgm:t>
        <a:bodyPr/>
        <a:lstStyle/>
        <a:p>
          <a:endParaRPr lang="es-SV"/>
        </a:p>
      </dgm:t>
    </dgm:pt>
    <dgm:pt modelId="{37884472-708E-49FC-9950-91E4715EA575}">
      <dgm:prSet phldrT="[Texto]"/>
      <dgm:spPr/>
      <dgm:t>
        <a:bodyPr/>
        <a:lstStyle/>
        <a:p>
          <a:r>
            <a:rPr lang="es-SV"/>
            <a:t>Semana Centroamerica</a:t>
          </a:r>
        </a:p>
      </dgm:t>
    </dgm:pt>
    <dgm:pt modelId="{53921DD4-E321-40DE-83E3-C0FC5AAE58D8}" type="parTrans" cxnId="{0132D9C4-8115-4288-B025-4576E3DE7FCE}">
      <dgm:prSet/>
      <dgm:spPr/>
      <dgm:t>
        <a:bodyPr/>
        <a:lstStyle/>
        <a:p>
          <a:endParaRPr lang="es-SV"/>
        </a:p>
      </dgm:t>
    </dgm:pt>
    <dgm:pt modelId="{D04D65CD-5B07-4E7D-9301-5F7CC6ADE849}" type="sibTrans" cxnId="{0132D9C4-8115-4288-B025-4576E3DE7FCE}">
      <dgm:prSet/>
      <dgm:spPr/>
      <dgm:t>
        <a:bodyPr/>
        <a:lstStyle/>
        <a:p>
          <a:endParaRPr lang="es-SV"/>
        </a:p>
      </dgm:t>
    </dgm:pt>
    <dgm:pt modelId="{1B82DE1B-BBF8-46B2-A7C1-12395ABA6D82}">
      <dgm:prSet phldrT="[Texto]"/>
      <dgm:spPr/>
      <dgm:t>
        <a:bodyPr/>
        <a:lstStyle/>
        <a:p>
          <a:r>
            <a:rPr lang="es-SV"/>
            <a:t>Desfiles estudiantiles y militar</a:t>
          </a:r>
        </a:p>
      </dgm:t>
    </dgm:pt>
    <dgm:pt modelId="{FDD3FED8-F476-419B-8C29-83FFC558CAEE}" type="parTrans" cxnId="{DF7A0FE3-1E1A-4E9C-AF78-C662256674E3}">
      <dgm:prSet/>
      <dgm:spPr/>
      <dgm:t>
        <a:bodyPr/>
        <a:lstStyle/>
        <a:p>
          <a:endParaRPr lang="es-SV"/>
        </a:p>
      </dgm:t>
    </dgm:pt>
    <dgm:pt modelId="{AA758D8F-9779-40F2-857C-441619A457A7}" type="sibTrans" cxnId="{DF7A0FE3-1E1A-4E9C-AF78-C662256674E3}">
      <dgm:prSet/>
      <dgm:spPr/>
      <dgm:t>
        <a:bodyPr/>
        <a:lstStyle/>
        <a:p>
          <a:endParaRPr lang="es-SV"/>
        </a:p>
      </dgm:t>
    </dgm:pt>
    <dgm:pt modelId="{D035D710-BBCC-4D8F-8E77-998E2D51DD22}">
      <dgm:prSet phldrT="[Texto]"/>
      <dgm:spPr/>
      <dgm:t>
        <a:bodyPr/>
        <a:lstStyle/>
        <a:p>
          <a:r>
            <a:rPr lang="es-SV"/>
            <a:t>Lanzamiento del Sellos Postales conmemorando</a:t>
          </a:r>
        </a:p>
      </dgm:t>
    </dgm:pt>
    <dgm:pt modelId="{415766F7-D695-4ED7-81F2-70EAB4478AEE}" type="parTrans" cxnId="{D12785A2-76D2-40F5-BC83-209F105CDEDC}">
      <dgm:prSet/>
      <dgm:spPr/>
      <dgm:t>
        <a:bodyPr/>
        <a:lstStyle/>
        <a:p>
          <a:endParaRPr lang="es-SV"/>
        </a:p>
      </dgm:t>
    </dgm:pt>
    <dgm:pt modelId="{3EB94EDA-8BC6-4334-BC65-A1E99C3F5962}" type="sibTrans" cxnId="{D12785A2-76D2-40F5-BC83-209F105CDEDC}">
      <dgm:prSet/>
      <dgm:spPr/>
      <dgm:t>
        <a:bodyPr/>
        <a:lstStyle/>
        <a:p>
          <a:endParaRPr lang="es-SV"/>
        </a:p>
      </dgm:t>
    </dgm:pt>
    <dgm:pt modelId="{09EA255D-3E54-47CD-B682-E618EE3940E3}">
      <dgm:prSet/>
      <dgm:spPr/>
      <dgm:t>
        <a:bodyPr/>
        <a:lstStyle/>
        <a:p>
          <a:r>
            <a:rPr lang="es-SV"/>
            <a:t>150 años de fundacion del Departamento</a:t>
          </a:r>
        </a:p>
      </dgm:t>
    </dgm:pt>
    <dgm:pt modelId="{CC8C9D34-3457-4428-B0D4-4438BEFCBC78}" type="parTrans" cxnId="{240C490D-F123-405B-BD70-0879EAA9ACCD}">
      <dgm:prSet/>
      <dgm:spPr/>
      <dgm:t>
        <a:bodyPr/>
        <a:lstStyle/>
        <a:p>
          <a:endParaRPr lang="es-SV"/>
        </a:p>
      </dgm:t>
    </dgm:pt>
    <dgm:pt modelId="{E6A2E5C5-C700-4781-8E73-022CFB30618E}" type="sibTrans" cxnId="{240C490D-F123-405B-BD70-0879EAA9ACCD}">
      <dgm:prSet/>
      <dgm:spPr/>
      <dgm:t>
        <a:bodyPr/>
        <a:lstStyle/>
        <a:p>
          <a:endParaRPr lang="es-SV"/>
        </a:p>
      </dgm:t>
    </dgm:pt>
    <dgm:pt modelId="{2FF3EC80-3381-4BFF-B206-2DE4E5764F55}">
      <dgm:prSet phldrT="[Texto]"/>
      <dgm:spPr/>
      <dgm:t>
        <a:bodyPr/>
        <a:lstStyle/>
        <a:p>
          <a:r>
            <a:rPr lang="es-SV"/>
            <a:t>Recorrido de la Antorcha </a:t>
          </a:r>
        </a:p>
      </dgm:t>
    </dgm:pt>
    <dgm:pt modelId="{8B56388B-A030-443A-94F3-C4E435FD2DB5}" type="parTrans" cxnId="{D3C88256-9AF5-40FA-9C32-159BE1264265}">
      <dgm:prSet/>
      <dgm:spPr/>
      <dgm:t>
        <a:bodyPr/>
        <a:lstStyle/>
        <a:p>
          <a:endParaRPr lang="es-SV"/>
        </a:p>
      </dgm:t>
    </dgm:pt>
    <dgm:pt modelId="{5BF089B0-724A-474C-B794-D63CFD089CDF}" type="sibTrans" cxnId="{D3C88256-9AF5-40FA-9C32-159BE1264265}">
      <dgm:prSet/>
      <dgm:spPr/>
      <dgm:t>
        <a:bodyPr/>
        <a:lstStyle/>
        <a:p>
          <a:endParaRPr lang="es-SV"/>
        </a:p>
      </dgm:t>
    </dgm:pt>
    <dgm:pt modelId="{D53111A3-3971-4798-A03B-39A7D0639878}" type="pres">
      <dgm:prSet presAssocID="{A5BF8973-AA9D-46C1-9F40-EAB2B3787900}" presName="linearFlow" presStyleCnt="0">
        <dgm:presLayoutVars>
          <dgm:dir/>
          <dgm:resizeHandles val="exact"/>
        </dgm:presLayoutVars>
      </dgm:prSet>
      <dgm:spPr/>
      <dgm:t>
        <a:bodyPr/>
        <a:lstStyle/>
        <a:p>
          <a:endParaRPr lang="es-SV"/>
        </a:p>
      </dgm:t>
    </dgm:pt>
    <dgm:pt modelId="{0792A3A4-26D0-49BF-9246-EB25348AC5D5}" type="pres">
      <dgm:prSet presAssocID="{CC6DED49-33BB-4376-BABB-4FD1C58C1283}" presName="composite" presStyleCnt="0"/>
      <dgm:spPr/>
    </dgm:pt>
    <dgm:pt modelId="{69268709-D535-4E41-A02F-06979E44FE4D}" type="pres">
      <dgm:prSet presAssocID="{CC6DED49-33BB-4376-BABB-4FD1C58C1283}" presName="imgShp" presStyleLbl="fgImgPlace1" presStyleIdx="0" presStyleCnt="2"/>
      <dgm:spPr>
        <a:blipFill rotWithShape="0">
          <a:blip xmlns:r="http://schemas.openxmlformats.org/officeDocument/2006/relationships" r:embed="rId1"/>
          <a:stretch>
            <a:fillRect/>
          </a:stretch>
        </a:blipFill>
      </dgm:spPr>
    </dgm:pt>
    <dgm:pt modelId="{EFB70C2C-B77C-4CD0-A0E5-9263F12CCB16}" type="pres">
      <dgm:prSet presAssocID="{CC6DED49-33BB-4376-BABB-4FD1C58C1283}" presName="txShp" presStyleLbl="node1" presStyleIdx="0" presStyleCnt="2">
        <dgm:presLayoutVars>
          <dgm:bulletEnabled val="1"/>
        </dgm:presLayoutVars>
      </dgm:prSet>
      <dgm:spPr/>
      <dgm:t>
        <a:bodyPr/>
        <a:lstStyle/>
        <a:p>
          <a:endParaRPr lang="es-SV"/>
        </a:p>
      </dgm:t>
    </dgm:pt>
    <dgm:pt modelId="{066512F0-5B97-4E2D-9103-3767697A5FC2}" type="pres">
      <dgm:prSet presAssocID="{99CEA372-4B15-4C3B-84B8-94206C4D8699}" presName="spacing" presStyleCnt="0"/>
      <dgm:spPr/>
    </dgm:pt>
    <dgm:pt modelId="{B553641A-798C-4D1D-8A06-9ECBF514E74F}" type="pres">
      <dgm:prSet presAssocID="{D035D710-BBCC-4D8F-8E77-998E2D51DD22}" presName="composite" presStyleCnt="0"/>
      <dgm:spPr/>
    </dgm:pt>
    <dgm:pt modelId="{BA896A57-D6AF-44F9-9104-D4502578D39C}" type="pres">
      <dgm:prSet presAssocID="{D035D710-BBCC-4D8F-8E77-998E2D51DD22}" presName="imgShp" presStyleLbl="fgImgPlace1" presStyleIdx="1" presStyleCnt="2"/>
      <dgm:spPr>
        <a:blipFill rotWithShape="0">
          <a:blip xmlns:r="http://schemas.openxmlformats.org/officeDocument/2006/relationships" r:embed="rId2"/>
          <a:stretch>
            <a:fillRect/>
          </a:stretch>
        </a:blipFill>
      </dgm:spPr>
    </dgm:pt>
    <dgm:pt modelId="{194C8687-FDA3-4BD7-8A23-7CC91AAA344D}" type="pres">
      <dgm:prSet presAssocID="{D035D710-BBCC-4D8F-8E77-998E2D51DD22}" presName="txShp" presStyleLbl="node1" presStyleIdx="1" presStyleCnt="2">
        <dgm:presLayoutVars>
          <dgm:bulletEnabled val="1"/>
        </dgm:presLayoutVars>
      </dgm:prSet>
      <dgm:spPr/>
      <dgm:t>
        <a:bodyPr/>
        <a:lstStyle/>
        <a:p>
          <a:endParaRPr lang="es-SV"/>
        </a:p>
      </dgm:t>
    </dgm:pt>
  </dgm:ptLst>
  <dgm:cxnLst>
    <dgm:cxn modelId="{D12785A2-76D2-40F5-BC83-209F105CDEDC}" srcId="{A5BF8973-AA9D-46C1-9F40-EAB2B3787900}" destId="{D035D710-BBCC-4D8F-8E77-998E2D51DD22}" srcOrd="1" destOrd="0" parTransId="{415766F7-D695-4ED7-81F2-70EAB4478AEE}" sibTransId="{3EB94EDA-8BC6-4334-BC65-A1E99C3F5962}"/>
    <dgm:cxn modelId="{E5CCBC59-B4D6-417E-9E9C-FFEDE6128D8E}" type="presOf" srcId="{2FF3EC80-3381-4BFF-B206-2DE4E5764F55}" destId="{EFB70C2C-B77C-4CD0-A0E5-9263F12CCB16}" srcOrd="0" destOrd="1" presId="urn:microsoft.com/office/officeart/2005/8/layout/vList3#1"/>
    <dgm:cxn modelId="{240C490D-F123-405B-BD70-0879EAA9ACCD}" srcId="{D035D710-BBCC-4D8F-8E77-998E2D51DD22}" destId="{09EA255D-3E54-47CD-B682-E618EE3940E3}" srcOrd="0" destOrd="0" parTransId="{CC8C9D34-3457-4428-B0D4-4438BEFCBC78}" sibTransId="{E6A2E5C5-C700-4781-8E73-022CFB30618E}"/>
    <dgm:cxn modelId="{25F575DD-B34C-4752-903B-1528B0B4739F}" type="presOf" srcId="{D035D710-BBCC-4D8F-8E77-998E2D51DD22}" destId="{194C8687-FDA3-4BD7-8A23-7CC91AAA344D}" srcOrd="0" destOrd="0" presId="urn:microsoft.com/office/officeart/2005/8/layout/vList3#1"/>
    <dgm:cxn modelId="{9FF0861B-54CD-42A0-8A7C-6B6240001C7D}" srcId="{A5BF8973-AA9D-46C1-9F40-EAB2B3787900}" destId="{CC6DED49-33BB-4376-BABB-4FD1C58C1283}" srcOrd="0" destOrd="0" parTransId="{FDD43CD6-2246-421F-96BE-5179B37EC330}" sibTransId="{99CEA372-4B15-4C3B-84B8-94206C4D8699}"/>
    <dgm:cxn modelId="{DF7A0FE3-1E1A-4E9C-AF78-C662256674E3}" srcId="{CC6DED49-33BB-4376-BABB-4FD1C58C1283}" destId="{1B82DE1B-BBF8-46B2-A7C1-12395ABA6D82}" srcOrd="2" destOrd="0" parTransId="{FDD3FED8-F476-419B-8C29-83FFC558CAEE}" sibTransId="{AA758D8F-9779-40F2-857C-441619A457A7}"/>
    <dgm:cxn modelId="{E63C79EA-2DF1-4176-AA7C-34642E7322DC}" type="presOf" srcId="{1B82DE1B-BBF8-46B2-A7C1-12395ABA6D82}" destId="{EFB70C2C-B77C-4CD0-A0E5-9263F12CCB16}" srcOrd="0" destOrd="3" presId="urn:microsoft.com/office/officeart/2005/8/layout/vList3#1"/>
    <dgm:cxn modelId="{20AE2614-5254-4895-B5B8-00F890920912}" type="presOf" srcId="{A5BF8973-AA9D-46C1-9F40-EAB2B3787900}" destId="{D53111A3-3971-4798-A03B-39A7D0639878}" srcOrd="0" destOrd="0" presId="urn:microsoft.com/office/officeart/2005/8/layout/vList3#1"/>
    <dgm:cxn modelId="{0132D9C4-8115-4288-B025-4576E3DE7FCE}" srcId="{CC6DED49-33BB-4376-BABB-4FD1C58C1283}" destId="{37884472-708E-49FC-9950-91E4715EA575}" srcOrd="1" destOrd="0" parTransId="{53921DD4-E321-40DE-83E3-C0FC5AAE58D8}" sibTransId="{D04D65CD-5B07-4E7D-9301-5F7CC6ADE849}"/>
    <dgm:cxn modelId="{46C47B28-043F-45B6-832F-809DBB0718B0}" type="presOf" srcId="{CC6DED49-33BB-4376-BABB-4FD1C58C1283}" destId="{EFB70C2C-B77C-4CD0-A0E5-9263F12CCB16}" srcOrd="0" destOrd="0" presId="urn:microsoft.com/office/officeart/2005/8/layout/vList3#1"/>
    <dgm:cxn modelId="{D3C88256-9AF5-40FA-9C32-159BE1264265}" srcId="{CC6DED49-33BB-4376-BABB-4FD1C58C1283}" destId="{2FF3EC80-3381-4BFF-B206-2DE4E5764F55}" srcOrd="0" destOrd="0" parTransId="{8B56388B-A030-443A-94F3-C4E435FD2DB5}" sibTransId="{5BF089B0-724A-474C-B794-D63CFD089CDF}"/>
    <dgm:cxn modelId="{60849DB9-337B-4868-99F7-7D09713C54F2}" type="presOf" srcId="{09EA255D-3E54-47CD-B682-E618EE3940E3}" destId="{194C8687-FDA3-4BD7-8A23-7CC91AAA344D}" srcOrd="0" destOrd="1" presId="urn:microsoft.com/office/officeart/2005/8/layout/vList3#1"/>
    <dgm:cxn modelId="{A905B823-2650-4E69-B895-07D64215FBF7}" type="presOf" srcId="{37884472-708E-49FC-9950-91E4715EA575}" destId="{EFB70C2C-B77C-4CD0-A0E5-9263F12CCB16}" srcOrd="0" destOrd="2" presId="urn:microsoft.com/office/officeart/2005/8/layout/vList3#1"/>
    <dgm:cxn modelId="{86B51DAB-E7AA-4C53-9FAD-07AFEB5CC492}" type="presParOf" srcId="{D53111A3-3971-4798-A03B-39A7D0639878}" destId="{0792A3A4-26D0-49BF-9246-EB25348AC5D5}" srcOrd="0" destOrd="0" presId="urn:microsoft.com/office/officeart/2005/8/layout/vList3#1"/>
    <dgm:cxn modelId="{886557EB-3776-4BF6-A454-EFB8174D238F}" type="presParOf" srcId="{0792A3A4-26D0-49BF-9246-EB25348AC5D5}" destId="{69268709-D535-4E41-A02F-06979E44FE4D}" srcOrd="0" destOrd="0" presId="urn:microsoft.com/office/officeart/2005/8/layout/vList3#1"/>
    <dgm:cxn modelId="{77FBBD59-15CB-40CD-8A0F-9B0536F4A697}" type="presParOf" srcId="{0792A3A4-26D0-49BF-9246-EB25348AC5D5}" destId="{EFB70C2C-B77C-4CD0-A0E5-9263F12CCB16}" srcOrd="1" destOrd="0" presId="urn:microsoft.com/office/officeart/2005/8/layout/vList3#1"/>
    <dgm:cxn modelId="{22AE2772-A613-48F5-9AEC-3F8C14A21355}" type="presParOf" srcId="{D53111A3-3971-4798-A03B-39A7D0639878}" destId="{066512F0-5B97-4E2D-9103-3767697A5FC2}" srcOrd="1" destOrd="0" presId="urn:microsoft.com/office/officeart/2005/8/layout/vList3#1"/>
    <dgm:cxn modelId="{6EDEE291-5862-460C-BB73-88671F58F4A2}" type="presParOf" srcId="{D53111A3-3971-4798-A03B-39A7D0639878}" destId="{B553641A-798C-4D1D-8A06-9ECBF514E74F}" srcOrd="2" destOrd="0" presId="urn:microsoft.com/office/officeart/2005/8/layout/vList3#1"/>
    <dgm:cxn modelId="{8682393C-CE96-423B-9A38-5E8D858022F2}" type="presParOf" srcId="{B553641A-798C-4D1D-8A06-9ECBF514E74F}" destId="{BA896A57-D6AF-44F9-9104-D4502578D39C}" srcOrd="0" destOrd="0" presId="urn:microsoft.com/office/officeart/2005/8/layout/vList3#1"/>
    <dgm:cxn modelId="{C4B54E6E-DA5A-4408-8146-DFF381BC87EE}" type="presParOf" srcId="{B553641A-798C-4D1D-8A06-9ECBF514E74F}" destId="{194C8687-FDA3-4BD7-8A23-7CC91AAA344D}" srcOrd="1" destOrd="0" presId="urn:microsoft.com/office/officeart/2005/8/layout/vList3#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631B0B-BAF3-4029-9456-3CA948D0F3E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SV"/>
        </a:p>
      </dgm:t>
    </dgm:pt>
    <dgm:pt modelId="{A580130D-A4C9-4104-A4A5-A16B554DE53A}">
      <dgm:prSet/>
      <dgm:spPr/>
      <dgm:t>
        <a:bodyPr/>
        <a:lstStyle/>
        <a:p>
          <a:pPr rtl="0"/>
          <a:r>
            <a:rPr lang="es-SV" i="0" smtClean="0"/>
            <a:t>Porcentaje de Analfabetismo a finales de 2014: 13.25%</a:t>
          </a:r>
          <a:endParaRPr lang="es-SV"/>
        </a:p>
      </dgm:t>
    </dgm:pt>
    <dgm:pt modelId="{B80494C0-9664-4FBD-9434-3879455DC138}" type="parTrans" cxnId="{9D1B2C4B-C6DA-4072-BBD1-F9317A08D33C}">
      <dgm:prSet/>
      <dgm:spPr/>
      <dgm:t>
        <a:bodyPr/>
        <a:lstStyle/>
        <a:p>
          <a:endParaRPr lang="es-SV"/>
        </a:p>
      </dgm:t>
    </dgm:pt>
    <dgm:pt modelId="{9DD9828D-5A04-465E-8484-ECF29CF33234}" type="sibTrans" cxnId="{9D1B2C4B-C6DA-4072-BBD1-F9317A08D33C}">
      <dgm:prSet/>
      <dgm:spPr/>
      <dgm:t>
        <a:bodyPr/>
        <a:lstStyle/>
        <a:p>
          <a:endParaRPr lang="es-SV"/>
        </a:p>
      </dgm:t>
    </dgm:pt>
    <dgm:pt modelId="{0A98B5BA-62DC-4C00-9CC4-7704CEE3BAF7}">
      <dgm:prSet/>
      <dgm:spPr/>
      <dgm:t>
        <a:bodyPr/>
        <a:lstStyle/>
        <a:p>
          <a:pPr rtl="0"/>
          <a:r>
            <a:rPr lang="es-SV" i="0" smtClean="0"/>
            <a:t>Porcentaje de Analfabetismo a finales de 2015: 11.75%</a:t>
          </a:r>
          <a:endParaRPr lang="es-SV"/>
        </a:p>
      </dgm:t>
    </dgm:pt>
    <dgm:pt modelId="{C31A7C64-EFAD-4F02-8CF9-A2FE1FDF18DF}" type="parTrans" cxnId="{0F1EBC8F-4AAE-42AA-B6F5-36BFF890F981}">
      <dgm:prSet/>
      <dgm:spPr/>
      <dgm:t>
        <a:bodyPr/>
        <a:lstStyle/>
        <a:p>
          <a:endParaRPr lang="es-SV"/>
        </a:p>
      </dgm:t>
    </dgm:pt>
    <dgm:pt modelId="{E44235ED-8582-4AB5-9A58-A99A2D4108AF}" type="sibTrans" cxnId="{0F1EBC8F-4AAE-42AA-B6F5-36BFF890F981}">
      <dgm:prSet/>
      <dgm:spPr/>
      <dgm:t>
        <a:bodyPr/>
        <a:lstStyle/>
        <a:p>
          <a:endParaRPr lang="es-SV"/>
        </a:p>
      </dgm:t>
    </dgm:pt>
    <dgm:pt modelId="{67F5BCDD-645B-4A6F-BE62-B5FCC0A4282B}">
      <dgm:prSet/>
      <dgm:spPr/>
      <dgm:t>
        <a:bodyPr/>
        <a:lstStyle/>
        <a:p>
          <a:pPr rtl="0"/>
          <a:r>
            <a:rPr lang="es-SV" i="0" smtClean="0"/>
            <a:t>Porcentaje de Disminución del Analfabetismo : 1.50%</a:t>
          </a:r>
          <a:endParaRPr lang="es-SV"/>
        </a:p>
      </dgm:t>
    </dgm:pt>
    <dgm:pt modelId="{2D46A8E3-4B8C-4A87-9E65-8DAB85BDF743}" type="parTrans" cxnId="{135D25C3-E661-4587-BF82-EA1465804C5E}">
      <dgm:prSet/>
      <dgm:spPr/>
      <dgm:t>
        <a:bodyPr/>
        <a:lstStyle/>
        <a:p>
          <a:endParaRPr lang="es-SV"/>
        </a:p>
      </dgm:t>
    </dgm:pt>
    <dgm:pt modelId="{9CADB2B5-4948-4787-862B-704DD026437B}" type="sibTrans" cxnId="{135D25C3-E661-4587-BF82-EA1465804C5E}">
      <dgm:prSet/>
      <dgm:spPr/>
      <dgm:t>
        <a:bodyPr/>
        <a:lstStyle/>
        <a:p>
          <a:endParaRPr lang="es-SV"/>
        </a:p>
      </dgm:t>
    </dgm:pt>
    <dgm:pt modelId="{B103A6B9-EB55-46C7-92A1-D8A2C0D63F00}" type="pres">
      <dgm:prSet presAssocID="{4B631B0B-BAF3-4029-9456-3CA948D0F3E6}" presName="linear" presStyleCnt="0">
        <dgm:presLayoutVars>
          <dgm:animLvl val="lvl"/>
          <dgm:resizeHandles val="exact"/>
        </dgm:presLayoutVars>
      </dgm:prSet>
      <dgm:spPr/>
      <dgm:t>
        <a:bodyPr/>
        <a:lstStyle/>
        <a:p>
          <a:endParaRPr lang="es-SV"/>
        </a:p>
      </dgm:t>
    </dgm:pt>
    <dgm:pt modelId="{13FC3645-DDAB-4049-983B-4A95C9B23851}" type="pres">
      <dgm:prSet presAssocID="{A580130D-A4C9-4104-A4A5-A16B554DE53A}" presName="parentText" presStyleLbl="node1" presStyleIdx="0" presStyleCnt="3">
        <dgm:presLayoutVars>
          <dgm:chMax val="0"/>
          <dgm:bulletEnabled val="1"/>
        </dgm:presLayoutVars>
      </dgm:prSet>
      <dgm:spPr/>
      <dgm:t>
        <a:bodyPr/>
        <a:lstStyle/>
        <a:p>
          <a:endParaRPr lang="es-SV"/>
        </a:p>
      </dgm:t>
    </dgm:pt>
    <dgm:pt modelId="{60CD51E7-A472-4316-8804-91304F7EC73E}" type="pres">
      <dgm:prSet presAssocID="{9DD9828D-5A04-465E-8484-ECF29CF33234}" presName="spacer" presStyleCnt="0"/>
      <dgm:spPr/>
    </dgm:pt>
    <dgm:pt modelId="{CE560966-4BA0-4AC8-91F2-FC7ED2004891}" type="pres">
      <dgm:prSet presAssocID="{0A98B5BA-62DC-4C00-9CC4-7704CEE3BAF7}" presName="parentText" presStyleLbl="node1" presStyleIdx="1" presStyleCnt="3">
        <dgm:presLayoutVars>
          <dgm:chMax val="0"/>
          <dgm:bulletEnabled val="1"/>
        </dgm:presLayoutVars>
      </dgm:prSet>
      <dgm:spPr/>
      <dgm:t>
        <a:bodyPr/>
        <a:lstStyle/>
        <a:p>
          <a:endParaRPr lang="es-SV"/>
        </a:p>
      </dgm:t>
    </dgm:pt>
    <dgm:pt modelId="{2CE321C3-48E3-49BE-BF29-34D77798084B}" type="pres">
      <dgm:prSet presAssocID="{E44235ED-8582-4AB5-9A58-A99A2D4108AF}" presName="spacer" presStyleCnt="0"/>
      <dgm:spPr/>
    </dgm:pt>
    <dgm:pt modelId="{64CA8373-818C-485F-A14F-A4D6439162F8}" type="pres">
      <dgm:prSet presAssocID="{67F5BCDD-645B-4A6F-BE62-B5FCC0A4282B}" presName="parentText" presStyleLbl="node1" presStyleIdx="2" presStyleCnt="3">
        <dgm:presLayoutVars>
          <dgm:chMax val="0"/>
          <dgm:bulletEnabled val="1"/>
        </dgm:presLayoutVars>
      </dgm:prSet>
      <dgm:spPr/>
      <dgm:t>
        <a:bodyPr/>
        <a:lstStyle/>
        <a:p>
          <a:endParaRPr lang="es-SV"/>
        </a:p>
      </dgm:t>
    </dgm:pt>
  </dgm:ptLst>
  <dgm:cxnLst>
    <dgm:cxn modelId="{135D25C3-E661-4587-BF82-EA1465804C5E}" srcId="{4B631B0B-BAF3-4029-9456-3CA948D0F3E6}" destId="{67F5BCDD-645B-4A6F-BE62-B5FCC0A4282B}" srcOrd="2" destOrd="0" parTransId="{2D46A8E3-4B8C-4A87-9E65-8DAB85BDF743}" sibTransId="{9CADB2B5-4948-4787-862B-704DD026437B}"/>
    <dgm:cxn modelId="{0F1EBC8F-4AAE-42AA-B6F5-36BFF890F981}" srcId="{4B631B0B-BAF3-4029-9456-3CA948D0F3E6}" destId="{0A98B5BA-62DC-4C00-9CC4-7704CEE3BAF7}" srcOrd="1" destOrd="0" parTransId="{C31A7C64-EFAD-4F02-8CF9-A2FE1FDF18DF}" sibTransId="{E44235ED-8582-4AB5-9A58-A99A2D4108AF}"/>
    <dgm:cxn modelId="{BEA99FD9-6F16-442C-AC8D-76A3BB4014C3}" type="presOf" srcId="{0A98B5BA-62DC-4C00-9CC4-7704CEE3BAF7}" destId="{CE560966-4BA0-4AC8-91F2-FC7ED2004891}" srcOrd="0" destOrd="0" presId="urn:microsoft.com/office/officeart/2005/8/layout/vList2"/>
    <dgm:cxn modelId="{DA13D37F-BB3D-4779-A6AF-4FE251B026A1}" type="presOf" srcId="{A580130D-A4C9-4104-A4A5-A16B554DE53A}" destId="{13FC3645-DDAB-4049-983B-4A95C9B23851}" srcOrd="0" destOrd="0" presId="urn:microsoft.com/office/officeart/2005/8/layout/vList2"/>
    <dgm:cxn modelId="{8C0F780D-63A4-417D-A15A-41FC468DF574}" type="presOf" srcId="{4B631B0B-BAF3-4029-9456-3CA948D0F3E6}" destId="{B103A6B9-EB55-46C7-92A1-D8A2C0D63F00}" srcOrd="0" destOrd="0" presId="urn:microsoft.com/office/officeart/2005/8/layout/vList2"/>
    <dgm:cxn modelId="{A2E5214F-3AAC-48D2-B7D9-E9B69A2AC119}" type="presOf" srcId="{67F5BCDD-645B-4A6F-BE62-B5FCC0A4282B}" destId="{64CA8373-818C-485F-A14F-A4D6439162F8}" srcOrd="0" destOrd="0" presId="urn:microsoft.com/office/officeart/2005/8/layout/vList2"/>
    <dgm:cxn modelId="{9D1B2C4B-C6DA-4072-BBD1-F9317A08D33C}" srcId="{4B631B0B-BAF3-4029-9456-3CA948D0F3E6}" destId="{A580130D-A4C9-4104-A4A5-A16B554DE53A}" srcOrd="0" destOrd="0" parTransId="{B80494C0-9664-4FBD-9434-3879455DC138}" sibTransId="{9DD9828D-5A04-465E-8484-ECF29CF33234}"/>
    <dgm:cxn modelId="{6948C31D-ECE1-417F-BB49-35DC0D924AD7}" type="presParOf" srcId="{B103A6B9-EB55-46C7-92A1-D8A2C0D63F00}" destId="{13FC3645-DDAB-4049-983B-4A95C9B23851}" srcOrd="0" destOrd="0" presId="urn:microsoft.com/office/officeart/2005/8/layout/vList2"/>
    <dgm:cxn modelId="{A577504C-C0E5-40C8-A665-335CBCE3FE06}" type="presParOf" srcId="{B103A6B9-EB55-46C7-92A1-D8A2C0D63F00}" destId="{60CD51E7-A472-4316-8804-91304F7EC73E}" srcOrd="1" destOrd="0" presId="urn:microsoft.com/office/officeart/2005/8/layout/vList2"/>
    <dgm:cxn modelId="{40E41CD6-0895-4F42-89EA-68281C9529C2}" type="presParOf" srcId="{B103A6B9-EB55-46C7-92A1-D8A2C0D63F00}" destId="{CE560966-4BA0-4AC8-91F2-FC7ED2004891}" srcOrd="2" destOrd="0" presId="urn:microsoft.com/office/officeart/2005/8/layout/vList2"/>
    <dgm:cxn modelId="{6A5B8175-FBA6-4C38-B4FD-C6F1A6CC3624}" type="presParOf" srcId="{B103A6B9-EB55-46C7-92A1-D8A2C0D63F00}" destId="{2CE321C3-48E3-49BE-BF29-34D77798084B}" srcOrd="3" destOrd="0" presId="urn:microsoft.com/office/officeart/2005/8/layout/vList2"/>
    <dgm:cxn modelId="{8A4F842B-CE1E-402B-857A-05358A429C70}" type="presParOf" srcId="{B103A6B9-EB55-46C7-92A1-D8A2C0D63F00}" destId="{64CA8373-818C-485F-A14F-A4D6439162F8}" srcOrd="4"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025101D-BA67-4F25-BA13-C138CB66AD8B}"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s-SV"/>
        </a:p>
      </dgm:t>
    </dgm:pt>
    <dgm:pt modelId="{6865D8F9-3AD2-4BE5-91A9-81474844F07B}">
      <dgm:prSet phldrT="[Texto]"/>
      <dgm:spPr/>
      <dgm:t>
        <a:bodyPr/>
        <a:lstStyle/>
        <a:p>
          <a:pPr algn="ctr"/>
          <a:r>
            <a:rPr lang="es-SV"/>
            <a:t>Promover la participación y el liderazgo Juvenil </a:t>
          </a:r>
        </a:p>
      </dgm:t>
    </dgm:pt>
    <dgm:pt modelId="{77A9008C-1527-40C7-B9C2-47EA3E07A67B}" type="parTrans" cxnId="{21E798A0-C9D3-4B5A-9634-285DDB6E2372}">
      <dgm:prSet/>
      <dgm:spPr/>
      <dgm:t>
        <a:bodyPr/>
        <a:lstStyle/>
        <a:p>
          <a:pPr algn="ctr"/>
          <a:endParaRPr lang="es-SV"/>
        </a:p>
      </dgm:t>
    </dgm:pt>
    <dgm:pt modelId="{B56FC8BF-EB39-4B54-B59E-7715D0C93DBB}" type="sibTrans" cxnId="{21E798A0-C9D3-4B5A-9634-285DDB6E2372}">
      <dgm:prSet/>
      <dgm:spPr/>
      <dgm:t>
        <a:bodyPr/>
        <a:lstStyle/>
        <a:p>
          <a:pPr algn="ctr"/>
          <a:endParaRPr lang="es-SV"/>
        </a:p>
      </dgm:t>
    </dgm:pt>
    <dgm:pt modelId="{F88CA17C-B9FC-4CB3-9A27-46CC888A0466}">
      <dgm:prSet phldrT="[Texto]"/>
      <dgm:spPr/>
      <dgm:t>
        <a:bodyPr/>
        <a:lstStyle/>
        <a:p>
          <a:pPr algn="ctr"/>
          <a:r>
            <a:rPr lang="es-SV"/>
            <a:t>Implementar proyectos destinados al desarrollo social y cultural de la juventud </a:t>
          </a:r>
        </a:p>
      </dgm:t>
    </dgm:pt>
    <dgm:pt modelId="{BF063963-708D-41D4-9B3E-D1DB3E22AA14}" type="parTrans" cxnId="{1ED60BA5-2B5F-4E65-ADFF-193ACDE94D92}">
      <dgm:prSet/>
      <dgm:spPr/>
      <dgm:t>
        <a:bodyPr/>
        <a:lstStyle/>
        <a:p>
          <a:pPr algn="ctr"/>
          <a:endParaRPr lang="es-SV"/>
        </a:p>
      </dgm:t>
    </dgm:pt>
    <dgm:pt modelId="{A6B8C2C5-2217-4905-B4C8-89D952A974AA}" type="sibTrans" cxnId="{1ED60BA5-2B5F-4E65-ADFF-193ACDE94D92}">
      <dgm:prSet/>
      <dgm:spPr/>
      <dgm:t>
        <a:bodyPr/>
        <a:lstStyle/>
        <a:p>
          <a:pPr algn="ctr"/>
          <a:endParaRPr lang="es-SV"/>
        </a:p>
      </dgm:t>
    </dgm:pt>
    <dgm:pt modelId="{F8CF6513-A53B-41E0-94F8-E78A3008D05B}">
      <dgm:prSet phldrT="[Texto]"/>
      <dgm:spPr/>
      <dgm:t>
        <a:bodyPr/>
        <a:lstStyle/>
        <a:p>
          <a:pPr algn="ctr"/>
          <a:r>
            <a:rPr lang="es-SV"/>
            <a:t>Igualdad de oportunidades entre mujeres y hombres respondiendo a esta diversidad</a:t>
          </a:r>
        </a:p>
      </dgm:t>
    </dgm:pt>
    <dgm:pt modelId="{1D4F7212-C100-4F6E-B6D1-909DF83877CB}" type="parTrans" cxnId="{F1B86304-8507-408D-BE3C-23DE1A02D64C}">
      <dgm:prSet/>
      <dgm:spPr/>
      <dgm:t>
        <a:bodyPr/>
        <a:lstStyle/>
        <a:p>
          <a:pPr algn="ctr"/>
          <a:endParaRPr lang="es-SV"/>
        </a:p>
      </dgm:t>
    </dgm:pt>
    <dgm:pt modelId="{CC4DA1AA-2469-456F-AA7B-AE182E7F673C}" type="sibTrans" cxnId="{F1B86304-8507-408D-BE3C-23DE1A02D64C}">
      <dgm:prSet/>
      <dgm:spPr/>
      <dgm:t>
        <a:bodyPr/>
        <a:lstStyle/>
        <a:p>
          <a:pPr algn="ctr"/>
          <a:endParaRPr lang="es-SV"/>
        </a:p>
      </dgm:t>
    </dgm:pt>
    <dgm:pt modelId="{5179C102-32D8-44C1-80A8-394DBBBD455A}" type="pres">
      <dgm:prSet presAssocID="{F025101D-BA67-4F25-BA13-C138CB66AD8B}" presName="compositeShape" presStyleCnt="0">
        <dgm:presLayoutVars>
          <dgm:dir/>
          <dgm:resizeHandles/>
        </dgm:presLayoutVars>
      </dgm:prSet>
      <dgm:spPr/>
      <dgm:t>
        <a:bodyPr/>
        <a:lstStyle/>
        <a:p>
          <a:endParaRPr lang="es-SV"/>
        </a:p>
      </dgm:t>
    </dgm:pt>
    <dgm:pt modelId="{A9378B41-421E-4626-903A-81EF52BAF6BA}" type="pres">
      <dgm:prSet presAssocID="{F025101D-BA67-4F25-BA13-C138CB66AD8B}" presName="pyramid" presStyleLbl="node1" presStyleIdx="0" presStyleCnt="1"/>
      <dgm:spPr/>
    </dgm:pt>
    <dgm:pt modelId="{09E61D3C-18BC-416E-8826-923D4B09EA6B}" type="pres">
      <dgm:prSet presAssocID="{F025101D-BA67-4F25-BA13-C138CB66AD8B}" presName="theList" presStyleCnt="0"/>
      <dgm:spPr/>
    </dgm:pt>
    <dgm:pt modelId="{C3D699D8-5286-4C3D-99BB-9B57F71F3B45}" type="pres">
      <dgm:prSet presAssocID="{6865D8F9-3AD2-4BE5-91A9-81474844F07B}" presName="aNode" presStyleLbl="fgAcc1" presStyleIdx="0" presStyleCnt="3">
        <dgm:presLayoutVars>
          <dgm:bulletEnabled val="1"/>
        </dgm:presLayoutVars>
      </dgm:prSet>
      <dgm:spPr/>
      <dgm:t>
        <a:bodyPr/>
        <a:lstStyle/>
        <a:p>
          <a:endParaRPr lang="es-SV"/>
        </a:p>
      </dgm:t>
    </dgm:pt>
    <dgm:pt modelId="{6F5916F7-DA2F-4CFB-9274-A613DE4392A9}" type="pres">
      <dgm:prSet presAssocID="{6865D8F9-3AD2-4BE5-91A9-81474844F07B}" presName="aSpace" presStyleCnt="0"/>
      <dgm:spPr/>
    </dgm:pt>
    <dgm:pt modelId="{C4E02959-52C9-4DA2-9E5B-92A354665EC8}" type="pres">
      <dgm:prSet presAssocID="{F88CA17C-B9FC-4CB3-9A27-46CC888A0466}" presName="aNode" presStyleLbl="fgAcc1" presStyleIdx="1" presStyleCnt="3">
        <dgm:presLayoutVars>
          <dgm:bulletEnabled val="1"/>
        </dgm:presLayoutVars>
      </dgm:prSet>
      <dgm:spPr/>
      <dgm:t>
        <a:bodyPr/>
        <a:lstStyle/>
        <a:p>
          <a:endParaRPr lang="es-SV"/>
        </a:p>
      </dgm:t>
    </dgm:pt>
    <dgm:pt modelId="{E97E4B56-D801-43F8-8A3E-69130595C924}" type="pres">
      <dgm:prSet presAssocID="{F88CA17C-B9FC-4CB3-9A27-46CC888A0466}" presName="aSpace" presStyleCnt="0"/>
      <dgm:spPr/>
    </dgm:pt>
    <dgm:pt modelId="{DBE0F5FE-DF3C-4228-B18A-6DCDF785CA20}" type="pres">
      <dgm:prSet presAssocID="{F8CF6513-A53B-41E0-94F8-E78A3008D05B}" presName="aNode" presStyleLbl="fgAcc1" presStyleIdx="2" presStyleCnt="3">
        <dgm:presLayoutVars>
          <dgm:bulletEnabled val="1"/>
        </dgm:presLayoutVars>
      </dgm:prSet>
      <dgm:spPr/>
      <dgm:t>
        <a:bodyPr/>
        <a:lstStyle/>
        <a:p>
          <a:endParaRPr lang="es-SV"/>
        </a:p>
      </dgm:t>
    </dgm:pt>
    <dgm:pt modelId="{C80178E5-4A14-41BA-A5DC-063EC949E096}" type="pres">
      <dgm:prSet presAssocID="{F8CF6513-A53B-41E0-94F8-E78A3008D05B}" presName="aSpace" presStyleCnt="0"/>
      <dgm:spPr/>
    </dgm:pt>
  </dgm:ptLst>
  <dgm:cxnLst>
    <dgm:cxn modelId="{F1B86304-8507-408D-BE3C-23DE1A02D64C}" srcId="{F025101D-BA67-4F25-BA13-C138CB66AD8B}" destId="{F8CF6513-A53B-41E0-94F8-E78A3008D05B}" srcOrd="2" destOrd="0" parTransId="{1D4F7212-C100-4F6E-B6D1-909DF83877CB}" sibTransId="{CC4DA1AA-2469-456F-AA7B-AE182E7F673C}"/>
    <dgm:cxn modelId="{2237203E-9D02-43D1-B33D-60D1E03DD701}" type="presOf" srcId="{F8CF6513-A53B-41E0-94F8-E78A3008D05B}" destId="{DBE0F5FE-DF3C-4228-B18A-6DCDF785CA20}" srcOrd="0" destOrd="0" presId="urn:microsoft.com/office/officeart/2005/8/layout/pyramid2"/>
    <dgm:cxn modelId="{1ED60BA5-2B5F-4E65-ADFF-193ACDE94D92}" srcId="{F025101D-BA67-4F25-BA13-C138CB66AD8B}" destId="{F88CA17C-B9FC-4CB3-9A27-46CC888A0466}" srcOrd="1" destOrd="0" parTransId="{BF063963-708D-41D4-9B3E-D1DB3E22AA14}" sibTransId="{A6B8C2C5-2217-4905-B4C8-89D952A974AA}"/>
    <dgm:cxn modelId="{8A5C1F7F-17C2-430E-8C4A-AFE0739479F8}" type="presOf" srcId="{6865D8F9-3AD2-4BE5-91A9-81474844F07B}" destId="{C3D699D8-5286-4C3D-99BB-9B57F71F3B45}" srcOrd="0" destOrd="0" presId="urn:microsoft.com/office/officeart/2005/8/layout/pyramid2"/>
    <dgm:cxn modelId="{EA5F2FC6-D114-46E8-A987-D8496A4A8126}" type="presOf" srcId="{F88CA17C-B9FC-4CB3-9A27-46CC888A0466}" destId="{C4E02959-52C9-4DA2-9E5B-92A354665EC8}" srcOrd="0" destOrd="0" presId="urn:microsoft.com/office/officeart/2005/8/layout/pyramid2"/>
    <dgm:cxn modelId="{F472F2BD-F439-4695-94A7-4BE43CEE61C6}" type="presOf" srcId="{F025101D-BA67-4F25-BA13-C138CB66AD8B}" destId="{5179C102-32D8-44C1-80A8-394DBBBD455A}" srcOrd="0" destOrd="0" presId="urn:microsoft.com/office/officeart/2005/8/layout/pyramid2"/>
    <dgm:cxn modelId="{21E798A0-C9D3-4B5A-9634-285DDB6E2372}" srcId="{F025101D-BA67-4F25-BA13-C138CB66AD8B}" destId="{6865D8F9-3AD2-4BE5-91A9-81474844F07B}" srcOrd="0" destOrd="0" parTransId="{77A9008C-1527-40C7-B9C2-47EA3E07A67B}" sibTransId="{B56FC8BF-EB39-4B54-B59E-7715D0C93DBB}"/>
    <dgm:cxn modelId="{1B1856D5-786A-4E97-BF26-4970404A4DFC}" type="presParOf" srcId="{5179C102-32D8-44C1-80A8-394DBBBD455A}" destId="{A9378B41-421E-4626-903A-81EF52BAF6BA}" srcOrd="0" destOrd="0" presId="urn:microsoft.com/office/officeart/2005/8/layout/pyramid2"/>
    <dgm:cxn modelId="{5C638F59-0360-489E-8690-365518F0181C}" type="presParOf" srcId="{5179C102-32D8-44C1-80A8-394DBBBD455A}" destId="{09E61D3C-18BC-416E-8826-923D4B09EA6B}" srcOrd="1" destOrd="0" presId="urn:microsoft.com/office/officeart/2005/8/layout/pyramid2"/>
    <dgm:cxn modelId="{D1C91D31-1EF6-472E-A485-42E90EFB39CC}" type="presParOf" srcId="{09E61D3C-18BC-416E-8826-923D4B09EA6B}" destId="{C3D699D8-5286-4C3D-99BB-9B57F71F3B45}" srcOrd="0" destOrd="0" presId="urn:microsoft.com/office/officeart/2005/8/layout/pyramid2"/>
    <dgm:cxn modelId="{5AC596E5-70D2-4A37-851B-92034912A3FB}" type="presParOf" srcId="{09E61D3C-18BC-416E-8826-923D4B09EA6B}" destId="{6F5916F7-DA2F-4CFB-9274-A613DE4392A9}" srcOrd="1" destOrd="0" presId="urn:microsoft.com/office/officeart/2005/8/layout/pyramid2"/>
    <dgm:cxn modelId="{5EB8C944-AB21-4F8C-A8FD-90663E26C4D9}" type="presParOf" srcId="{09E61D3C-18BC-416E-8826-923D4B09EA6B}" destId="{C4E02959-52C9-4DA2-9E5B-92A354665EC8}" srcOrd="2" destOrd="0" presId="urn:microsoft.com/office/officeart/2005/8/layout/pyramid2"/>
    <dgm:cxn modelId="{45A8E47A-9D8D-4198-9436-CFDA25D73101}" type="presParOf" srcId="{09E61D3C-18BC-416E-8826-923D4B09EA6B}" destId="{E97E4B56-D801-43F8-8A3E-69130595C924}" srcOrd="3" destOrd="0" presId="urn:microsoft.com/office/officeart/2005/8/layout/pyramid2"/>
    <dgm:cxn modelId="{768B78B5-B225-4689-9171-6DD90C1E1B41}" type="presParOf" srcId="{09E61D3C-18BC-416E-8826-923D4B09EA6B}" destId="{DBE0F5FE-DF3C-4228-B18A-6DCDF785CA20}" srcOrd="4" destOrd="0" presId="urn:microsoft.com/office/officeart/2005/8/layout/pyramid2"/>
    <dgm:cxn modelId="{0A035311-3A37-49A5-BDF8-C79FD456C0DC}" type="presParOf" srcId="{09E61D3C-18BC-416E-8826-923D4B09EA6B}" destId="{C80178E5-4A14-41BA-A5DC-063EC949E096}" srcOrd="5" destOrd="0" presId="urn:microsoft.com/office/officeart/2005/8/layout/pyramid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64F13CA-4690-4CFD-A6F8-98CCBE05571B}" type="doc">
      <dgm:prSet loTypeId="urn:microsoft.com/office/officeart/2005/8/layout/pList2#1" loCatId="list" qsTypeId="urn:microsoft.com/office/officeart/2005/8/quickstyle/simple1" qsCatId="simple" csTypeId="urn:microsoft.com/office/officeart/2005/8/colors/accent3_2" csCatId="accent3" phldr="1"/>
      <dgm:spPr/>
      <dgm:t>
        <a:bodyPr/>
        <a:lstStyle/>
        <a:p>
          <a:endParaRPr lang="es-SV"/>
        </a:p>
      </dgm:t>
    </dgm:pt>
    <dgm:pt modelId="{85D70E95-ADF4-4898-BC6A-07469C8F6CB7}">
      <dgm:prSet phldrT="[Texto]"/>
      <dgm:spPr/>
      <dgm:t>
        <a:bodyPr/>
        <a:lstStyle/>
        <a:p>
          <a:r>
            <a:rPr lang="es-SV"/>
            <a:t>Instituciones Participantes</a:t>
          </a:r>
        </a:p>
      </dgm:t>
    </dgm:pt>
    <dgm:pt modelId="{FAF5A5FE-67A0-4852-A6E7-C075271E88BC}" type="parTrans" cxnId="{2180DBCE-6419-456D-991E-538B565E0F4D}">
      <dgm:prSet/>
      <dgm:spPr/>
      <dgm:t>
        <a:bodyPr/>
        <a:lstStyle/>
        <a:p>
          <a:endParaRPr lang="es-SV"/>
        </a:p>
      </dgm:t>
    </dgm:pt>
    <dgm:pt modelId="{3E7D6E14-2A89-4EFE-BB00-F9A91BCB57D1}" type="sibTrans" cxnId="{2180DBCE-6419-456D-991E-538B565E0F4D}">
      <dgm:prSet/>
      <dgm:spPr/>
      <dgm:t>
        <a:bodyPr/>
        <a:lstStyle/>
        <a:p>
          <a:endParaRPr lang="es-SV"/>
        </a:p>
      </dgm:t>
    </dgm:pt>
    <dgm:pt modelId="{F3ED76CD-9DE8-4068-AE2E-2B8D097AB052}">
      <dgm:prSet phldrT="[Texto]"/>
      <dgm:spPr/>
      <dgm:t>
        <a:bodyPr/>
        <a:lstStyle/>
        <a:p>
          <a:r>
            <a:rPr lang="es-SV"/>
            <a:t>El plan de limpieza </a:t>
          </a:r>
        </a:p>
      </dgm:t>
    </dgm:pt>
    <dgm:pt modelId="{E6402504-E366-495C-ADC9-59F7D9B28440}" type="parTrans" cxnId="{9B913B07-6C1A-4EF2-9F1A-D9C881E25F9E}">
      <dgm:prSet/>
      <dgm:spPr/>
      <dgm:t>
        <a:bodyPr/>
        <a:lstStyle/>
        <a:p>
          <a:endParaRPr lang="es-SV"/>
        </a:p>
      </dgm:t>
    </dgm:pt>
    <dgm:pt modelId="{2DEDCD2B-B101-4F7E-8402-2D0E8B88BFF3}" type="sibTrans" cxnId="{9B913B07-6C1A-4EF2-9F1A-D9C881E25F9E}">
      <dgm:prSet/>
      <dgm:spPr/>
      <dgm:t>
        <a:bodyPr/>
        <a:lstStyle/>
        <a:p>
          <a:endParaRPr lang="es-SV"/>
        </a:p>
      </dgm:t>
    </dgm:pt>
    <dgm:pt modelId="{5EF922D6-34DE-4C5E-B566-BA6E721A8E95}">
      <dgm:prSet phldrT="[Texto]"/>
      <dgm:spPr/>
      <dgm:t>
        <a:bodyPr/>
        <a:lstStyle/>
        <a:p>
          <a:r>
            <a:rPr lang="es-SV"/>
            <a:t>Objetivo</a:t>
          </a:r>
        </a:p>
      </dgm:t>
    </dgm:pt>
    <dgm:pt modelId="{D0A2145E-77BA-439D-94F0-818A172ACD27}" type="parTrans" cxnId="{DC6C2C59-37CF-4A5B-B54F-457B5A841621}">
      <dgm:prSet/>
      <dgm:spPr/>
      <dgm:t>
        <a:bodyPr/>
        <a:lstStyle/>
        <a:p>
          <a:endParaRPr lang="es-SV"/>
        </a:p>
      </dgm:t>
    </dgm:pt>
    <dgm:pt modelId="{D900FC75-DE90-47EC-B3BA-4A6812CE0B26}" type="sibTrans" cxnId="{DC6C2C59-37CF-4A5B-B54F-457B5A841621}">
      <dgm:prSet/>
      <dgm:spPr/>
      <dgm:t>
        <a:bodyPr/>
        <a:lstStyle/>
        <a:p>
          <a:endParaRPr lang="es-SV"/>
        </a:p>
      </dgm:t>
    </dgm:pt>
    <dgm:pt modelId="{F031F378-E195-4E6E-8EEE-D0B8E980169A}">
      <dgm:prSet phldrT="[Texto]"/>
      <dgm:spPr/>
      <dgm:t>
        <a:bodyPr/>
        <a:lstStyle/>
        <a:p>
          <a:r>
            <a:rPr lang="es-SV"/>
            <a:t>AMP</a:t>
          </a:r>
        </a:p>
      </dgm:t>
    </dgm:pt>
    <dgm:pt modelId="{F92DE5B5-628F-44DF-B15F-8E49673D9840}" type="parTrans" cxnId="{59EF9489-6E45-4B4E-BEC7-BB3775BA1934}">
      <dgm:prSet/>
      <dgm:spPr/>
      <dgm:t>
        <a:bodyPr/>
        <a:lstStyle/>
        <a:p>
          <a:endParaRPr lang="es-SV"/>
        </a:p>
      </dgm:t>
    </dgm:pt>
    <dgm:pt modelId="{543DD72A-68A9-4052-8909-E2740F9B84E1}" type="sibTrans" cxnId="{59EF9489-6E45-4B4E-BEC7-BB3775BA1934}">
      <dgm:prSet/>
      <dgm:spPr/>
      <dgm:t>
        <a:bodyPr/>
        <a:lstStyle/>
        <a:p>
          <a:endParaRPr lang="es-SV"/>
        </a:p>
      </dgm:t>
    </dgm:pt>
    <dgm:pt modelId="{DA10A22C-F653-47CB-95C2-8649E2E477EE}">
      <dgm:prSet phldrT="[Texto]"/>
      <dgm:spPr/>
      <dgm:t>
        <a:bodyPr/>
        <a:lstStyle/>
        <a:p>
          <a:r>
            <a:rPr lang="es-SV"/>
            <a:t>CORSATUR</a:t>
          </a:r>
        </a:p>
      </dgm:t>
    </dgm:pt>
    <dgm:pt modelId="{8BEC7460-73F3-4286-A8F8-3659506FDA02}" type="parTrans" cxnId="{B8152A53-9A23-4D53-9622-088DF86BCAA2}">
      <dgm:prSet/>
      <dgm:spPr/>
      <dgm:t>
        <a:bodyPr/>
        <a:lstStyle/>
        <a:p>
          <a:endParaRPr lang="es-SV"/>
        </a:p>
      </dgm:t>
    </dgm:pt>
    <dgm:pt modelId="{7FE02549-B5ED-4313-B2C2-EDAA3703F949}" type="sibTrans" cxnId="{B8152A53-9A23-4D53-9622-088DF86BCAA2}">
      <dgm:prSet/>
      <dgm:spPr/>
      <dgm:t>
        <a:bodyPr/>
        <a:lstStyle/>
        <a:p>
          <a:endParaRPr lang="es-SV"/>
        </a:p>
      </dgm:t>
    </dgm:pt>
    <dgm:pt modelId="{4A1798DD-6100-4AE8-A74D-3189ADBE5E9F}">
      <dgm:prSet phldrT="[Texto]"/>
      <dgm:spPr/>
      <dgm:t>
        <a:bodyPr/>
        <a:lstStyle/>
        <a:p>
          <a:r>
            <a:rPr lang="es-SV"/>
            <a:t>Gobernacion</a:t>
          </a:r>
        </a:p>
        <a:p>
          <a:endParaRPr lang="es-SV"/>
        </a:p>
      </dgm:t>
    </dgm:pt>
    <dgm:pt modelId="{6193ACEA-7CEB-465D-97B1-DAE56746E731}" type="parTrans" cxnId="{A00C12F1-5BB3-4380-9EEF-9EEF475A5AF0}">
      <dgm:prSet/>
      <dgm:spPr/>
      <dgm:t>
        <a:bodyPr/>
        <a:lstStyle/>
        <a:p>
          <a:endParaRPr lang="es-SV"/>
        </a:p>
      </dgm:t>
    </dgm:pt>
    <dgm:pt modelId="{67F84B67-22B8-48D2-A1CC-54D1AA532495}" type="sibTrans" cxnId="{A00C12F1-5BB3-4380-9EEF-9EEF475A5AF0}">
      <dgm:prSet/>
      <dgm:spPr/>
      <dgm:t>
        <a:bodyPr/>
        <a:lstStyle/>
        <a:p>
          <a:endParaRPr lang="es-SV"/>
        </a:p>
      </dgm:t>
    </dgm:pt>
    <dgm:pt modelId="{6811D9AB-C02D-4FE4-8F9E-A5E5F832AC69}">
      <dgm:prSet phldrT="[Texto]"/>
      <dgm:spPr/>
      <dgm:t>
        <a:bodyPr/>
        <a:lstStyle/>
        <a:p>
          <a:r>
            <a:rPr lang="es-SV"/>
            <a:t>Meta mantener limpios 5 kilómetros de playa, en las que destacan: Punta Roca, La Paz y el Majahual</a:t>
          </a:r>
        </a:p>
      </dgm:t>
    </dgm:pt>
    <dgm:pt modelId="{B002C6BD-D2BC-474D-8BD6-B40ABEF62256}" type="parTrans" cxnId="{FA8E4D4B-3FCC-4D4B-B413-1AB087B23922}">
      <dgm:prSet/>
      <dgm:spPr/>
      <dgm:t>
        <a:bodyPr/>
        <a:lstStyle/>
        <a:p>
          <a:endParaRPr lang="es-SV"/>
        </a:p>
      </dgm:t>
    </dgm:pt>
    <dgm:pt modelId="{289B1A85-AF6A-4BFC-845F-A9425047A1C8}" type="sibTrans" cxnId="{FA8E4D4B-3FCC-4D4B-B413-1AB087B23922}">
      <dgm:prSet/>
      <dgm:spPr/>
      <dgm:t>
        <a:bodyPr/>
        <a:lstStyle/>
        <a:p>
          <a:endParaRPr lang="es-SV"/>
        </a:p>
      </dgm:t>
    </dgm:pt>
    <dgm:pt modelId="{36DDAA53-2255-4653-86E2-365CCF52CCC8}">
      <dgm:prSet phldrT="[Texto]"/>
      <dgm:spPr/>
      <dgm:t>
        <a:bodyPr/>
        <a:lstStyle/>
        <a:p>
          <a:r>
            <a:rPr lang="es-SV"/>
            <a:t>Sensibilizar a la población sobre la  importancia de conservar los recursos marítimos y no contaminar las zonas costera </a:t>
          </a:r>
        </a:p>
      </dgm:t>
    </dgm:pt>
    <dgm:pt modelId="{12DC20B1-8182-459E-8194-B64DB85E5DA6}" type="parTrans" cxnId="{E92F4002-568B-4EE3-AD02-631715AD7795}">
      <dgm:prSet/>
      <dgm:spPr/>
      <dgm:t>
        <a:bodyPr/>
        <a:lstStyle/>
        <a:p>
          <a:endParaRPr lang="es-SV"/>
        </a:p>
      </dgm:t>
    </dgm:pt>
    <dgm:pt modelId="{0DE78541-01DD-40D2-A412-A059FFCBD537}" type="sibTrans" cxnId="{E92F4002-568B-4EE3-AD02-631715AD7795}">
      <dgm:prSet/>
      <dgm:spPr/>
      <dgm:t>
        <a:bodyPr/>
        <a:lstStyle/>
        <a:p>
          <a:endParaRPr lang="es-SV"/>
        </a:p>
      </dgm:t>
    </dgm:pt>
    <dgm:pt modelId="{5AA385B9-DF7D-4DF1-8AC9-CC01BAA62B49}" type="pres">
      <dgm:prSet presAssocID="{064F13CA-4690-4CFD-A6F8-98CCBE05571B}" presName="Name0" presStyleCnt="0">
        <dgm:presLayoutVars>
          <dgm:dir/>
          <dgm:resizeHandles val="exact"/>
        </dgm:presLayoutVars>
      </dgm:prSet>
      <dgm:spPr/>
      <dgm:t>
        <a:bodyPr/>
        <a:lstStyle/>
        <a:p>
          <a:endParaRPr lang="es-SV"/>
        </a:p>
      </dgm:t>
    </dgm:pt>
    <dgm:pt modelId="{645749CC-44E2-49C2-9F58-7DC1DBBE660A}" type="pres">
      <dgm:prSet presAssocID="{064F13CA-4690-4CFD-A6F8-98CCBE05571B}" presName="bkgdShp" presStyleLbl="alignAccFollowNode1" presStyleIdx="0" presStyleCnt="1"/>
      <dgm:spPr/>
    </dgm:pt>
    <dgm:pt modelId="{0DB322C1-B092-489C-8ACB-7A30CA4CACE6}" type="pres">
      <dgm:prSet presAssocID="{064F13CA-4690-4CFD-A6F8-98CCBE05571B}" presName="linComp" presStyleCnt="0"/>
      <dgm:spPr/>
    </dgm:pt>
    <dgm:pt modelId="{AB6D30E5-5461-4079-9ADF-28892AC8AD02}" type="pres">
      <dgm:prSet presAssocID="{85D70E95-ADF4-4898-BC6A-07469C8F6CB7}" presName="compNode" presStyleCnt="0"/>
      <dgm:spPr/>
    </dgm:pt>
    <dgm:pt modelId="{FA11A2DE-2582-470F-8F76-5BDC06F9A389}" type="pres">
      <dgm:prSet presAssocID="{85D70E95-ADF4-4898-BC6A-07469C8F6CB7}" presName="node" presStyleLbl="node1" presStyleIdx="0" presStyleCnt="3">
        <dgm:presLayoutVars>
          <dgm:bulletEnabled val="1"/>
        </dgm:presLayoutVars>
      </dgm:prSet>
      <dgm:spPr/>
      <dgm:t>
        <a:bodyPr/>
        <a:lstStyle/>
        <a:p>
          <a:endParaRPr lang="es-SV"/>
        </a:p>
      </dgm:t>
    </dgm:pt>
    <dgm:pt modelId="{9BB50132-3098-4CC3-B0AE-1638BFB4308D}" type="pres">
      <dgm:prSet presAssocID="{85D70E95-ADF4-4898-BC6A-07469C8F6CB7}" presName="invisiNode" presStyleLbl="node1" presStyleIdx="0" presStyleCnt="3"/>
      <dgm:spPr/>
    </dgm:pt>
    <dgm:pt modelId="{E7345107-5C12-4535-BDFF-636868273C11}" type="pres">
      <dgm:prSet presAssocID="{85D70E95-ADF4-4898-BC6A-07469C8F6CB7}" presName="imagNode" presStyleLbl="fgImgPlace1" presStyleIdx="0" presStyleCnt="3"/>
      <dgm:spPr>
        <a:blipFill rotWithShape="0">
          <a:blip xmlns:r="http://schemas.openxmlformats.org/officeDocument/2006/relationships" r:embed="rId1"/>
          <a:stretch>
            <a:fillRect/>
          </a:stretch>
        </a:blipFill>
      </dgm:spPr>
    </dgm:pt>
    <dgm:pt modelId="{8FB1917F-5E28-49B2-B012-C040FBA85707}" type="pres">
      <dgm:prSet presAssocID="{3E7D6E14-2A89-4EFE-BB00-F9A91BCB57D1}" presName="sibTrans" presStyleLbl="sibTrans2D1" presStyleIdx="0" presStyleCnt="0"/>
      <dgm:spPr/>
      <dgm:t>
        <a:bodyPr/>
        <a:lstStyle/>
        <a:p>
          <a:endParaRPr lang="es-SV"/>
        </a:p>
      </dgm:t>
    </dgm:pt>
    <dgm:pt modelId="{B646E016-91F4-44D4-BE6A-380B53584345}" type="pres">
      <dgm:prSet presAssocID="{F3ED76CD-9DE8-4068-AE2E-2B8D097AB052}" presName="compNode" presStyleCnt="0"/>
      <dgm:spPr/>
    </dgm:pt>
    <dgm:pt modelId="{B88FECD1-B2D6-492E-BF41-6E7E60A45A38}" type="pres">
      <dgm:prSet presAssocID="{F3ED76CD-9DE8-4068-AE2E-2B8D097AB052}" presName="node" presStyleLbl="node1" presStyleIdx="1" presStyleCnt="3">
        <dgm:presLayoutVars>
          <dgm:bulletEnabled val="1"/>
        </dgm:presLayoutVars>
      </dgm:prSet>
      <dgm:spPr/>
      <dgm:t>
        <a:bodyPr/>
        <a:lstStyle/>
        <a:p>
          <a:endParaRPr lang="es-SV"/>
        </a:p>
      </dgm:t>
    </dgm:pt>
    <dgm:pt modelId="{94EBAB0A-B130-42F7-9AE1-0880A17C9F20}" type="pres">
      <dgm:prSet presAssocID="{F3ED76CD-9DE8-4068-AE2E-2B8D097AB052}" presName="invisiNode" presStyleLbl="node1" presStyleIdx="1" presStyleCnt="3"/>
      <dgm:spPr/>
    </dgm:pt>
    <dgm:pt modelId="{DDC3D7ED-5153-4E69-9ECF-67C156E9C544}" type="pres">
      <dgm:prSet presAssocID="{F3ED76CD-9DE8-4068-AE2E-2B8D097AB052}" presName="imagNode" presStyleLbl="fgImgPlace1" presStyleIdx="1" presStyleCnt="3"/>
      <dgm:spPr>
        <a:blipFill rotWithShape="0">
          <a:blip xmlns:r="http://schemas.openxmlformats.org/officeDocument/2006/relationships" r:embed="rId2"/>
          <a:stretch>
            <a:fillRect/>
          </a:stretch>
        </a:blipFill>
      </dgm:spPr>
    </dgm:pt>
    <dgm:pt modelId="{FF4ADEAD-9457-43E4-9A79-DAE691EA2B0C}" type="pres">
      <dgm:prSet presAssocID="{2DEDCD2B-B101-4F7E-8402-2D0E8B88BFF3}" presName="sibTrans" presStyleLbl="sibTrans2D1" presStyleIdx="0" presStyleCnt="0"/>
      <dgm:spPr/>
      <dgm:t>
        <a:bodyPr/>
        <a:lstStyle/>
        <a:p>
          <a:endParaRPr lang="es-SV"/>
        </a:p>
      </dgm:t>
    </dgm:pt>
    <dgm:pt modelId="{7E8D3590-BA1A-459F-85F3-3EABC8F70B31}" type="pres">
      <dgm:prSet presAssocID="{5EF922D6-34DE-4C5E-B566-BA6E721A8E95}" presName="compNode" presStyleCnt="0"/>
      <dgm:spPr/>
    </dgm:pt>
    <dgm:pt modelId="{B4052F6B-CA96-4A3C-B757-5FB87D6D4969}" type="pres">
      <dgm:prSet presAssocID="{5EF922D6-34DE-4C5E-B566-BA6E721A8E95}" presName="node" presStyleLbl="node1" presStyleIdx="2" presStyleCnt="3">
        <dgm:presLayoutVars>
          <dgm:bulletEnabled val="1"/>
        </dgm:presLayoutVars>
      </dgm:prSet>
      <dgm:spPr/>
      <dgm:t>
        <a:bodyPr/>
        <a:lstStyle/>
        <a:p>
          <a:endParaRPr lang="es-SV"/>
        </a:p>
      </dgm:t>
    </dgm:pt>
    <dgm:pt modelId="{C43B9F39-FE6E-4CEA-87CE-5949373CA860}" type="pres">
      <dgm:prSet presAssocID="{5EF922D6-34DE-4C5E-B566-BA6E721A8E95}" presName="invisiNode" presStyleLbl="node1" presStyleIdx="2" presStyleCnt="3"/>
      <dgm:spPr/>
    </dgm:pt>
    <dgm:pt modelId="{141258EB-AA7E-41B5-B1E6-D5923F6E1818}" type="pres">
      <dgm:prSet presAssocID="{5EF922D6-34DE-4C5E-B566-BA6E721A8E95}" presName="imagNode" presStyleLbl="fgImgPlace1" presStyleIdx="2" presStyleCnt="3"/>
      <dgm:spPr>
        <a:blipFill rotWithShape="0">
          <a:blip xmlns:r="http://schemas.openxmlformats.org/officeDocument/2006/relationships" r:embed="rId3"/>
          <a:stretch>
            <a:fillRect/>
          </a:stretch>
        </a:blipFill>
      </dgm:spPr>
    </dgm:pt>
  </dgm:ptLst>
  <dgm:cxnLst>
    <dgm:cxn modelId="{3227F850-CA94-4669-BA10-A6BCE67A0F57}" type="presOf" srcId="{6811D9AB-C02D-4FE4-8F9E-A5E5F832AC69}" destId="{B88FECD1-B2D6-492E-BF41-6E7E60A45A38}" srcOrd="0" destOrd="1" presId="urn:microsoft.com/office/officeart/2005/8/layout/pList2#1"/>
    <dgm:cxn modelId="{B18F78F5-7E92-4D55-BDC0-90DA4A3FCC67}" type="presOf" srcId="{3E7D6E14-2A89-4EFE-BB00-F9A91BCB57D1}" destId="{8FB1917F-5E28-49B2-B012-C040FBA85707}" srcOrd="0" destOrd="0" presId="urn:microsoft.com/office/officeart/2005/8/layout/pList2#1"/>
    <dgm:cxn modelId="{59EF9489-6E45-4B4E-BEC7-BB3775BA1934}" srcId="{85D70E95-ADF4-4898-BC6A-07469C8F6CB7}" destId="{F031F378-E195-4E6E-8EEE-D0B8E980169A}" srcOrd="0" destOrd="0" parTransId="{F92DE5B5-628F-44DF-B15F-8E49673D9840}" sibTransId="{543DD72A-68A9-4052-8909-E2740F9B84E1}"/>
    <dgm:cxn modelId="{FC887992-10BC-43DF-87F4-BE33BD57C33A}" type="presOf" srcId="{85D70E95-ADF4-4898-BC6A-07469C8F6CB7}" destId="{FA11A2DE-2582-470F-8F76-5BDC06F9A389}" srcOrd="0" destOrd="0" presId="urn:microsoft.com/office/officeart/2005/8/layout/pList2#1"/>
    <dgm:cxn modelId="{DC6C2C59-37CF-4A5B-B54F-457B5A841621}" srcId="{064F13CA-4690-4CFD-A6F8-98CCBE05571B}" destId="{5EF922D6-34DE-4C5E-B566-BA6E721A8E95}" srcOrd="2" destOrd="0" parTransId="{D0A2145E-77BA-439D-94F0-818A172ACD27}" sibTransId="{D900FC75-DE90-47EC-B3BA-4A6812CE0B26}"/>
    <dgm:cxn modelId="{9199B200-9655-4226-886B-590E25284439}" type="presOf" srcId="{5EF922D6-34DE-4C5E-B566-BA6E721A8E95}" destId="{B4052F6B-CA96-4A3C-B757-5FB87D6D4969}" srcOrd="0" destOrd="0" presId="urn:microsoft.com/office/officeart/2005/8/layout/pList2#1"/>
    <dgm:cxn modelId="{E92F4002-568B-4EE3-AD02-631715AD7795}" srcId="{5EF922D6-34DE-4C5E-B566-BA6E721A8E95}" destId="{36DDAA53-2255-4653-86E2-365CCF52CCC8}" srcOrd="0" destOrd="0" parTransId="{12DC20B1-8182-459E-8194-B64DB85E5DA6}" sibTransId="{0DE78541-01DD-40D2-A412-A059FFCBD537}"/>
    <dgm:cxn modelId="{B4B72EB7-65C8-435F-93A7-F97668B87017}" type="presOf" srcId="{DA10A22C-F653-47CB-95C2-8649E2E477EE}" destId="{FA11A2DE-2582-470F-8F76-5BDC06F9A389}" srcOrd="0" destOrd="2" presId="urn:microsoft.com/office/officeart/2005/8/layout/pList2#1"/>
    <dgm:cxn modelId="{B8152A53-9A23-4D53-9622-088DF86BCAA2}" srcId="{85D70E95-ADF4-4898-BC6A-07469C8F6CB7}" destId="{DA10A22C-F653-47CB-95C2-8649E2E477EE}" srcOrd="1" destOrd="0" parTransId="{8BEC7460-73F3-4286-A8F8-3659506FDA02}" sibTransId="{7FE02549-B5ED-4313-B2C2-EDAA3703F949}"/>
    <dgm:cxn modelId="{1E1CE994-9E68-4D3A-9435-5F3CC3FD3A2C}" type="presOf" srcId="{2DEDCD2B-B101-4F7E-8402-2D0E8B88BFF3}" destId="{FF4ADEAD-9457-43E4-9A79-DAE691EA2B0C}" srcOrd="0" destOrd="0" presId="urn:microsoft.com/office/officeart/2005/8/layout/pList2#1"/>
    <dgm:cxn modelId="{73A90E01-9977-4445-A945-14C3A579D767}" type="presOf" srcId="{F3ED76CD-9DE8-4068-AE2E-2B8D097AB052}" destId="{B88FECD1-B2D6-492E-BF41-6E7E60A45A38}" srcOrd="0" destOrd="0" presId="urn:microsoft.com/office/officeart/2005/8/layout/pList2#1"/>
    <dgm:cxn modelId="{2180DBCE-6419-456D-991E-538B565E0F4D}" srcId="{064F13CA-4690-4CFD-A6F8-98CCBE05571B}" destId="{85D70E95-ADF4-4898-BC6A-07469C8F6CB7}" srcOrd="0" destOrd="0" parTransId="{FAF5A5FE-67A0-4852-A6E7-C075271E88BC}" sibTransId="{3E7D6E14-2A89-4EFE-BB00-F9A91BCB57D1}"/>
    <dgm:cxn modelId="{FA8E4D4B-3FCC-4D4B-B413-1AB087B23922}" srcId="{F3ED76CD-9DE8-4068-AE2E-2B8D097AB052}" destId="{6811D9AB-C02D-4FE4-8F9E-A5E5F832AC69}" srcOrd="0" destOrd="0" parTransId="{B002C6BD-D2BC-474D-8BD6-B40ABEF62256}" sibTransId="{289B1A85-AF6A-4BFC-845F-A9425047A1C8}"/>
    <dgm:cxn modelId="{9B913B07-6C1A-4EF2-9F1A-D9C881E25F9E}" srcId="{064F13CA-4690-4CFD-A6F8-98CCBE05571B}" destId="{F3ED76CD-9DE8-4068-AE2E-2B8D097AB052}" srcOrd="1" destOrd="0" parTransId="{E6402504-E366-495C-ADC9-59F7D9B28440}" sibTransId="{2DEDCD2B-B101-4F7E-8402-2D0E8B88BFF3}"/>
    <dgm:cxn modelId="{16A9028E-500A-4C63-B30B-F677741756E6}" type="presOf" srcId="{064F13CA-4690-4CFD-A6F8-98CCBE05571B}" destId="{5AA385B9-DF7D-4DF1-8AC9-CC01BAA62B49}" srcOrd="0" destOrd="0" presId="urn:microsoft.com/office/officeart/2005/8/layout/pList2#1"/>
    <dgm:cxn modelId="{276AF7EC-C64C-4E82-B48D-B8105861B291}" type="presOf" srcId="{36DDAA53-2255-4653-86E2-365CCF52CCC8}" destId="{B4052F6B-CA96-4A3C-B757-5FB87D6D4969}" srcOrd="0" destOrd="1" presId="urn:microsoft.com/office/officeart/2005/8/layout/pList2#1"/>
    <dgm:cxn modelId="{81512B11-7BB0-4623-911D-AA563A8E9673}" type="presOf" srcId="{4A1798DD-6100-4AE8-A74D-3189ADBE5E9F}" destId="{FA11A2DE-2582-470F-8F76-5BDC06F9A389}" srcOrd="0" destOrd="3" presId="urn:microsoft.com/office/officeart/2005/8/layout/pList2#1"/>
    <dgm:cxn modelId="{46E9F5B9-5766-448E-883F-1961C73142FB}" type="presOf" srcId="{F031F378-E195-4E6E-8EEE-D0B8E980169A}" destId="{FA11A2DE-2582-470F-8F76-5BDC06F9A389}" srcOrd="0" destOrd="1" presId="urn:microsoft.com/office/officeart/2005/8/layout/pList2#1"/>
    <dgm:cxn modelId="{A00C12F1-5BB3-4380-9EEF-9EEF475A5AF0}" srcId="{85D70E95-ADF4-4898-BC6A-07469C8F6CB7}" destId="{4A1798DD-6100-4AE8-A74D-3189ADBE5E9F}" srcOrd="2" destOrd="0" parTransId="{6193ACEA-7CEB-465D-97B1-DAE56746E731}" sibTransId="{67F84B67-22B8-48D2-A1CC-54D1AA532495}"/>
    <dgm:cxn modelId="{183DF994-88D0-41AF-9FA0-9CAF15543620}" type="presParOf" srcId="{5AA385B9-DF7D-4DF1-8AC9-CC01BAA62B49}" destId="{645749CC-44E2-49C2-9F58-7DC1DBBE660A}" srcOrd="0" destOrd="0" presId="urn:microsoft.com/office/officeart/2005/8/layout/pList2#1"/>
    <dgm:cxn modelId="{9869CD7E-73C1-4DC2-B601-A20DD1A29466}" type="presParOf" srcId="{5AA385B9-DF7D-4DF1-8AC9-CC01BAA62B49}" destId="{0DB322C1-B092-489C-8ACB-7A30CA4CACE6}" srcOrd="1" destOrd="0" presId="urn:microsoft.com/office/officeart/2005/8/layout/pList2#1"/>
    <dgm:cxn modelId="{982C206D-AA64-4953-AB30-5AB936F490AC}" type="presParOf" srcId="{0DB322C1-B092-489C-8ACB-7A30CA4CACE6}" destId="{AB6D30E5-5461-4079-9ADF-28892AC8AD02}" srcOrd="0" destOrd="0" presId="urn:microsoft.com/office/officeart/2005/8/layout/pList2#1"/>
    <dgm:cxn modelId="{4C698148-CC35-432F-948A-68A5365FA0CF}" type="presParOf" srcId="{AB6D30E5-5461-4079-9ADF-28892AC8AD02}" destId="{FA11A2DE-2582-470F-8F76-5BDC06F9A389}" srcOrd="0" destOrd="0" presId="urn:microsoft.com/office/officeart/2005/8/layout/pList2#1"/>
    <dgm:cxn modelId="{EA50893D-93B4-4858-861D-B9E39EE6C1E6}" type="presParOf" srcId="{AB6D30E5-5461-4079-9ADF-28892AC8AD02}" destId="{9BB50132-3098-4CC3-B0AE-1638BFB4308D}" srcOrd="1" destOrd="0" presId="urn:microsoft.com/office/officeart/2005/8/layout/pList2#1"/>
    <dgm:cxn modelId="{201A311E-663E-447F-A768-878149201FBA}" type="presParOf" srcId="{AB6D30E5-5461-4079-9ADF-28892AC8AD02}" destId="{E7345107-5C12-4535-BDFF-636868273C11}" srcOrd="2" destOrd="0" presId="urn:microsoft.com/office/officeart/2005/8/layout/pList2#1"/>
    <dgm:cxn modelId="{5A8C6149-996E-4B80-A152-9AF13A307E84}" type="presParOf" srcId="{0DB322C1-B092-489C-8ACB-7A30CA4CACE6}" destId="{8FB1917F-5E28-49B2-B012-C040FBA85707}" srcOrd="1" destOrd="0" presId="urn:microsoft.com/office/officeart/2005/8/layout/pList2#1"/>
    <dgm:cxn modelId="{23F52560-F194-446F-82B2-AA7C048FC155}" type="presParOf" srcId="{0DB322C1-B092-489C-8ACB-7A30CA4CACE6}" destId="{B646E016-91F4-44D4-BE6A-380B53584345}" srcOrd="2" destOrd="0" presId="urn:microsoft.com/office/officeart/2005/8/layout/pList2#1"/>
    <dgm:cxn modelId="{D9347098-30D8-484D-96C3-8A6BDAC6FF1D}" type="presParOf" srcId="{B646E016-91F4-44D4-BE6A-380B53584345}" destId="{B88FECD1-B2D6-492E-BF41-6E7E60A45A38}" srcOrd="0" destOrd="0" presId="urn:microsoft.com/office/officeart/2005/8/layout/pList2#1"/>
    <dgm:cxn modelId="{A905CA5B-A904-445E-8020-05FE60DB2944}" type="presParOf" srcId="{B646E016-91F4-44D4-BE6A-380B53584345}" destId="{94EBAB0A-B130-42F7-9AE1-0880A17C9F20}" srcOrd="1" destOrd="0" presId="urn:microsoft.com/office/officeart/2005/8/layout/pList2#1"/>
    <dgm:cxn modelId="{5A492028-2A34-4363-9E17-F0E01A1370FE}" type="presParOf" srcId="{B646E016-91F4-44D4-BE6A-380B53584345}" destId="{DDC3D7ED-5153-4E69-9ECF-67C156E9C544}" srcOrd="2" destOrd="0" presId="urn:microsoft.com/office/officeart/2005/8/layout/pList2#1"/>
    <dgm:cxn modelId="{184CFBC6-9CF4-4510-B479-B4646B6028B9}" type="presParOf" srcId="{0DB322C1-B092-489C-8ACB-7A30CA4CACE6}" destId="{FF4ADEAD-9457-43E4-9A79-DAE691EA2B0C}" srcOrd="3" destOrd="0" presId="urn:microsoft.com/office/officeart/2005/8/layout/pList2#1"/>
    <dgm:cxn modelId="{727898BB-380C-4D99-B99B-CBDA0D4DFDEA}" type="presParOf" srcId="{0DB322C1-B092-489C-8ACB-7A30CA4CACE6}" destId="{7E8D3590-BA1A-459F-85F3-3EABC8F70B31}" srcOrd="4" destOrd="0" presId="urn:microsoft.com/office/officeart/2005/8/layout/pList2#1"/>
    <dgm:cxn modelId="{40B0BCEA-C0DF-41D9-A493-E1D933E4E6BF}" type="presParOf" srcId="{7E8D3590-BA1A-459F-85F3-3EABC8F70B31}" destId="{B4052F6B-CA96-4A3C-B757-5FB87D6D4969}" srcOrd="0" destOrd="0" presId="urn:microsoft.com/office/officeart/2005/8/layout/pList2#1"/>
    <dgm:cxn modelId="{69ADA91A-08AE-4C6A-A0C9-FB0C67E20872}" type="presParOf" srcId="{7E8D3590-BA1A-459F-85F3-3EABC8F70B31}" destId="{C43B9F39-FE6E-4CEA-87CE-5949373CA860}" srcOrd="1" destOrd="0" presId="urn:microsoft.com/office/officeart/2005/8/layout/pList2#1"/>
    <dgm:cxn modelId="{A5243CD9-0815-47E6-9914-A80B82677697}" type="presParOf" srcId="{7E8D3590-BA1A-459F-85F3-3EABC8F70B31}" destId="{141258EB-AA7E-41B5-B1E6-D5923F6E1818}" srcOrd="2" destOrd="0" presId="urn:microsoft.com/office/officeart/2005/8/layout/pList2#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BB20704-4496-4D31-8B74-483C52CFBFA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3C1D24B6-784D-4175-8AEA-1A28BBD2CF49}">
      <dgm:prSet/>
      <dgm:spPr/>
      <dgm:t>
        <a:bodyPr/>
        <a:lstStyle/>
        <a:p>
          <a:pPr rtl="0"/>
          <a:r>
            <a:rPr lang="es-SV" smtClean="0"/>
            <a:t>El Fondo de Conservación Vial FOVIAL  para el periodo de la gestión 2015-2016 realizo un total de 98 rutas con 632.88 km atendidos. En el 2015 se han colocado 6,300 m3 de Mezcla asfáltica.</a:t>
          </a:r>
          <a:endParaRPr lang="es-SV"/>
        </a:p>
      </dgm:t>
    </dgm:pt>
    <dgm:pt modelId="{9DD6419A-DC5C-4165-A870-158646C2B7D4}" type="parTrans" cxnId="{322664A6-529F-49E7-8741-09578335DB5A}">
      <dgm:prSet/>
      <dgm:spPr/>
      <dgm:t>
        <a:bodyPr/>
        <a:lstStyle/>
        <a:p>
          <a:endParaRPr lang="es-SV"/>
        </a:p>
      </dgm:t>
    </dgm:pt>
    <dgm:pt modelId="{4817F8DA-84C0-4C92-BD3C-7CB5C534DBDA}" type="sibTrans" cxnId="{322664A6-529F-49E7-8741-09578335DB5A}">
      <dgm:prSet/>
      <dgm:spPr/>
      <dgm:t>
        <a:bodyPr/>
        <a:lstStyle/>
        <a:p>
          <a:endParaRPr lang="es-SV"/>
        </a:p>
      </dgm:t>
    </dgm:pt>
    <dgm:pt modelId="{C6F7D0ED-2347-49D2-A753-5386D565DC91}">
      <dgm:prSet/>
      <dgm:spPr/>
      <dgm:t>
        <a:bodyPr/>
        <a:lstStyle/>
        <a:p>
          <a:pPr rtl="0"/>
          <a:r>
            <a:rPr lang="es-SV" dirty="0" smtClean="0"/>
            <a:t>Actividades realizadas. </a:t>
          </a:r>
          <a:endParaRPr lang="es-SV" dirty="0"/>
        </a:p>
      </dgm:t>
    </dgm:pt>
    <dgm:pt modelId="{2D1FA522-4243-46AE-B513-71D7263AD2E4}" type="parTrans" cxnId="{B07803AF-26E8-4207-8807-081990D9CB9D}">
      <dgm:prSet/>
      <dgm:spPr/>
      <dgm:t>
        <a:bodyPr/>
        <a:lstStyle/>
        <a:p>
          <a:endParaRPr lang="es-SV"/>
        </a:p>
      </dgm:t>
    </dgm:pt>
    <dgm:pt modelId="{D9776EA7-8B12-47C8-BC0B-F0C1943347CD}" type="sibTrans" cxnId="{B07803AF-26E8-4207-8807-081990D9CB9D}">
      <dgm:prSet/>
      <dgm:spPr/>
      <dgm:t>
        <a:bodyPr/>
        <a:lstStyle/>
        <a:p>
          <a:endParaRPr lang="es-SV"/>
        </a:p>
      </dgm:t>
    </dgm:pt>
    <dgm:pt modelId="{D4AC6463-C2DE-4FAE-943F-9A588BF3008E}">
      <dgm:prSet/>
      <dgm:spPr/>
      <dgm:t>
        <a:bodyPr/>
        <a:lstStyle/>
        <a:p>
          <a:pPr rtl="0"/>
          <a:r>
            <a:rPr lang="es-AR" dirty="0" smtClean="0"/>
            <a:t>Mantenimiento rutinario de vías pavimentadas.</a:t>
          </a:r>
          <a:endParaRPr lang="es-SV" dirty="0"/>
        </a:p>
      </dgm:t>
    </dgm:pt>
    <dgm:pt modelId="{79C81601-FCC9-42CF-BEB6-31640E546342}" type="parTrans" cxnId="{3AA80FB2-A327-47D9-ACBB-0B9FC5516950}">
      <dgm:prSet/>
      <dgm:spPr/>
      <dgm:t>
        <a:bodyPr/>
        <a:lstStyle/>
        <a:p>
          <a:endParaRPr lang="es-SV"/>
        </a:p>
      </dgm:t>
    </dgm:pt>
    <dgm:pt modelId="{64E09F69-EB98-41A2-B3A4-A499FC61406D}" type="sibTrans" cxnId="{3AA80FB2-A327-47D9-ACBB-0B9FC5516950}">
      <dgm:prSet/>
      <dgm:spPr/>
      <dgm:t>
        <a:bodyPr/>
        <a:lstStyle/>
        <a:p>
          <a:endParaRPr lang="es-SV"/>
        </a:p>
      </dgm:t>
    </dgm:pt>
    <dgm:pt modelId="{B7B30E57-892A-4618-A2EE-E4CD76891B5D}">
      <dgm:prSet/>
      <dgm:spPr/>
      <dgm:t>
        <a:bodyPr/>
        <a:lstStyle/>
        <a:p>
          <a:pPr rtl="0"/>
          <a:r>
            <a:rPr lang="es-AR" dirty="0" smtClean="0"/>
            <a:t>Mantenimiento rutinario de vías no pavimentadas.</a:t>
          </a:r>
          <a:endParaRPr lang="es-SV" dirty="0"/>
        </a:p>
      </dgm:t>
    </dgm:pt>
    <dgm:pt modelId="{FCAE5433-8FB2-45BB-B63A-C767B0DD2BAB}" type="parTrans" cxnId="{AE256052-71BE-4C4A-BAC0-1B2C63FD1700}">
      <dgm:prSet/>
      <dgm:spPr/>
      <dgm:t>
        <a:bodyPr/>
        <a:lstStyle/>
        <a:p>
          <a:endParaRPr lang="es-SV"/>
        </a:p>
      </dgm:t>
    </dgm:pt>
    <dgm:pt modelId="{530D4DB2-964C-4F68-A087-1C1BE6B2527F}" type="sibTrans" cxnId="{AE256052-71BE-4C4A-BAC0-1B2C63FD1700}">
      <dgm:prSet/>
      <dgm:spPr/>
      <dgm:t>
        <a:bodyPr/>
        <a:lstStyle/>
        <a:p>
          <a:endParaRPr lang="es-SV"/>
        </a:p>
      </dgm:t>
    </dgm:pt>
    <dgm:pt modelId="{4CFA9125-CD0D-4689-8109-7863F660AA15}">
      <dgm:prSet/>
      <dgm:spPr/>
      <dgm:t>
        <a:bodyPr/>
        <a:lstStyle/>
        <a:p>
          <a:pPr rtl="0"/>
          <a:r>
            <a:rPr lang="es-SV" dirty="0" smtClean="0"/>
            <a:t>Mantenimiento del derecho de vía señalización vial.</a:t>
          </a:r>
          <a:endParaRPr lang="es-SV" dirty="0"/>
        </a:p>
      </dgm:t>
    </dgm:pt>
    <dgm:pt modelId="{785B4AA6-226B-4212-82E0-B0498E49330B}" type="parTrans" cxnId="{BE16B63D-31B8-4AF5-864B-DF078C7F81F3}">
      <dgm:prSet/>
      <dgm:spPr/>
      <dgm:t>
        <a:bodyPr/>
        <a:lstStyle/>
        <a:p>
          <a:endParaRPr lang="es-SV"/>
        </a:p>
      </dgm:t>
    </dgm:pt>
    <dgm:pt modelId="{E1D7145A-EB46-4ECE-B7DC-FE32FB0B9424}" type="sibTrans" cxnId="{BE16B63D-31B8-4AF5-864B-DF078C7F81F3}">
      <dgm:prSet/>
      <dgm:spPr/>
      <dgm:t>
        <a:bodyPr/>
        <a:lstStyle/>
        <a:p>
          <a:endParaRPr lang="es-SV"/>
        </a:p>
      </dgm:t>
    </dgm:pt>
    <dgm:pt modelId="{47E05F74-9286-4AEB-924A-BE82FE1DFCF5}">
      <dgm:prSet/>
      <dgm:spPr/>
      <dgm:t>
        <a:bodyPr/>
        <a:lstStyle/>
        <a:p>
          <a:pPr rtl="0"/>
          <a:r>
            <a:rPr lang="es-SV" smtClean="0"/>
            <a:t>6,238,773.79 es el monto de la inversión que el fondo de conservación Vial realizo en el Departamento </a:t>
          </a:r>
          <a:endParaRPr lang="es-SV" dirty="0"/>
        </a:p>
      </dgm:t>
    </dgm:pt>
    <dgm:pt modelId="{4CFE14EB-4FFF-4789-BC3E-713DD9E12411}" type="parTrans" cxnId="{6656EE2A-5CAC-4D12-8C69-4F7EA4E0FE86}">
      <dgm:prSet/>
      <dgm:spPr/>
      <dgm:t>
        <a:bodyPr/>
        <a:lstStyle/>
        <a:p>
          <a:endParaRPr lang="es-SV"/>
        </a:p>
      </dgm:t>
    </dgm:pt>
    <dgm:pt modelId="{A866B237-F13F-480C-929A-13B981CD19AD}" type="sibTrans" cxnId="{6656EE2A-5CAC-4D12-8C69-4F7EA4E0FE86}">
      <dgm:prSet/>
      <dgm:spPr/>
      <dgm:t>
        <a:bodyPr/>
        <a:lstStyle/>
        <a:p>
          <a:endParaRPr lang="es-SV"/>
        </a:p>
      </dgm:t>
    </dgm:pt>
    <dgm:pt modelId="{7644A8C8-DD0C-44ED-BD44-D3F2E266E5A1}" type="pres">
      <dgm:prSet presAssocID="{4BB20704-4496-4D31-8B74-483C52CFBFA4}" presName="linear" presStyleCnt="0">
        <dgm:presLayoutVars>
          <dgm:animLvl val="lvl"/>
          <dgm:resizeHandles val="exact"/>
        </dgm:presLayoutVars>
      </dgm:prSet>
      <dgm:spPr/>
      <dgm:t>
        <a:bodyPr/>
        <a:lstStyle/>
        <a:p>
          <a:endParaRPr lang="es-SV"/>
        </a:p>
      </dgm:t>
    </dgm:pt>
    <dgm:pt modelId="{A42C667B-7BED-47D0-9B19-1093C4730F87}" type="pres">
      <dgm:prSet presAssocID="{3C1D24B6-784D-4175-8AEA-1A28BBD2CF49}" presName="parentText" presStyleLbl="node1" presStyleIdx="0" presStyleCnt="2">
        <dgm:presLayoutVars>
          <dgm:chMax val="0"/>
          <dgm:bulletEnabled val="1"/>
        </dgm:presLayoutVars>
      </dgm:prSet>
      <dgm:spPr/>
      <dgm:t>
        <a:bodyPr/>
        <a:lstStyle/>
        <a:p>
          <a:endParaRPr lang="es-SV"/>
        </a:p>
      </dgm:t>
    </dgm:pt>
    <dgm:pt modelId="{E7200721-D8F7-4053-AEFB-8C548E111B21}" type="pres">
      <dgm:prSet presAssocID="{3C1D24B6-784D-4175-8AEA-1A28BBD2CF49}" presName="childText" presStyleLbl="revTx" presStyleIdx="0" presStyleCnt="1">
        <dgm:presLayoutVars>
          <dgm:bulletEnabled val="1"/>
        </dgm:presLayoutVars>
      </dgm:prSet>
      <dgm:spPr/>
      <dgm:t>
        <a:bodyPr/>
        <a:lstStyle/>
        <a:p>
          <a:endParaRPr lang="es-SV"/>
        </a:p>
      </dgm:t>
    </dgm:pt>
    <dgm:pt modelId="{740FD88C-D18D-40AA-97F7-3DBF6DB70120}" type="pres">
      <dgm:prSet presAssocID="{47E05F74-9286-4AEB-924A-BE82FE1DFCF5}" presName="parentText" presStyleLbl="node1" presStyleIdx="1" presStyleCnt="2">
        <dgm:presLayoutVars>
          <dgm:chMax val="0"/>
          <dgm:bulletEnabled val="1"/>
        </dgm:presLayoutVars>
      </dgm:prSet>
      <dgm:spPr/>
      <dgm:t>
        <a:bodyPr/>
        <a:lstStyle/>
        <a:p>
          <a:endParaRPr lang="es-SV"/>
        </a:p>
      </dgm:t>
    </dgm:pt>
  </dgm:ptLst>
  <dgm:cxnLst>
    <dgm:cxn modelId="{BE16B63D-31B8-4AF5-864B-DF078C7F81F3}" srcId="{3C1D24B6-784D-4175-8AEA-1A28BBD2CF49}" destId="{4CFA9125-CD0D-4689-8109-7863F660AA15}" srcOrd="3" destOrd="0" parTransId="{785B4AA6-226B-4212-82E0-B0498E49330B}" sibTransId="{E1D7145A-EB46-4ECE-B7DC-FE32FB0B9424}"/>
    <dgm:cxn modelId="{197BEA05-4DB3-48B7-B4CA-C09F5678C935}" type="presOf" srcId="{B7B30E57-892A-4618-A2EE-E4CD76891B5D}" destId="{E7200721-D8F7-4053-AEFB-8C548E111B21}" srcOrd="0" destOrd="2" presId="urn:microsoft.com/office/officeart/2005/8/layout/vList2"/>
    <dgm:cxn modelId="{6656EE2A-5CAC-4D12-8C69-4F7EA4E0FE86}" srcId="{4BB20704-4496-4D31-8B74-483C52CFBFA4}" destId="{47E05F74-9286-4AEB-924A-BE82FE1DFCF5}" srcOrd="1" destOrd="0" parTransId="{4CFE14EB-4FFF-4789-BC3E-713DD9E12411}" sibTransId="{A866B237-F13F-480C-929A-13B981CD19AD}"/>
    <dgm:cxn modelId="{63C0B3B4-DAB6-463F-95E7-E51FB0602557}" type="presOf" srcId="{4CFA9125-CD0D-4689-8109-7863F660AA15}" destId="{E7200721-D8F7-4053-AEFB-8C548E111B21}" srcOrd="0" destOrd="3" presId="urn:microsoft.com/office/officeart/2005/8/layout/vList2"/>
    <dgm:cxn modelId="{3AA80FB2-A327-47D9-ACBB-0B9FC5516950}" srcId="{3C1D24B6-784D-4175-8AEA-1A28BBD2CF49}" destId="{D4AC6463-C2DE-4FAE-943F-9A588BF3008E}" srcOrd="1" destOrd="0" parTransId="{79C81601-FCC9-42CF-BEB6-31640E546342}" sibTransId="{64E09F69-EB98-41A2-B3A4-A499FC61406D}"/>
    <dgm:cxn modelId="{B07803AF-26E8-4207-8807-081990D9CB9D}" srcId="{3C1D24B6-784D-4175-8AEA-1A28BBD2CF49}" destId="{C6F7D0ED-2347-49D2-A753-5386D565DC91}" srcOrd="0" destOrd="0" parTransId="{2D1FA522-4243-46AE-B513-71D7263AD2E4}" sibTransId="{D9776EA7-8B12-47C8-BC0B-F0C1943347CD}"/>
    <dgm:cxn modelId="{8B22FAF1-2A26-4DD7-8618-D7DBE52A3F49}" type="presOf" srcId="{4BB20704-4496-4D31-8B74-483C52CFBFA4}" destId="{7644A8C8-DD0C-44ED-BD44-D3F2E266E5A1}" srcOrd="0" destOrd="0" presId="urn:microsoft.com/office/officeart/2005/8/layout/vList2"/>
    <dgm:cxn modelId="{F8584FF8-C2AA-4E4B-A483-F3293A35894D}" type="presOf" srcId="{D4AC6463-C2DE-4FAE-943F-9A588BF3008E}" destId="{E7200721-D8F7-4053-AEFB-8C548E111B21}" srcOrd="0" destOrd="1" presId="urn:microsoft.com/office/officeart/2005/8/layout/vList2"/>
    <dgm:cxn modelId="{A9473FEC-755D-4360-9344-71D8EEF3DB26}" type="presOf" srcId="{3C1D24B6-784D-4175-8AEA-1A28BBD2CF49}" destId="{A42C667B-7BED-47D0-9B19-1093C4730F87}" srcOrd="0" destOrd="0" presId="urn:microsoft.com/office/officeart/2005/8/layout/vList2"/>
    <dgm:cxn modelId="{777DF89D-FD8E-401A-B386-E76C238DA6DC}" type="presOf" srcId="{47E05F74-9286-4AEB-924A-BE82FE1DFCF5}" destId="{740FD88C-D18D-40AA-97F7-3DBF6DB70120}" srcOrd="0" destOrd="0" presId="urn:microsoft.com/office/officeart/2005/8/layout/vList2"/>
    <dgm:cxn modelId="{AE256052-71BE-4C4A-BAC0-1B2C63FD1700}" srcId="{3C1D24B6-784D-4175-8AEA-1A28BBD2CF49}" destId="{B7B30E57-892A-4618-A2EE-E4CD76891B5D}" srcOrd="2" destOrd="0" parTransId="{FCAE5433-8FB2-45BB-B63A-C767B0DD2BAB}" sibTransId="{530D4DB2-964C-4F68-A087-1C1BE6B2527F}"/>
    <dgm:cxn modelId="{322664A6-529F-49E7-8741-09578335DB5A}" srcId="{4BB20704-4496-4D31-8B74-483C52CFBFA4}" destId="{3C1D24B6-784D-4175-8AEA-1A28BBD2CF49}" srcOrd="0" destOrd="0" parTransId="{9DD6419A-DC5C-4165-A870-158646C2B7D4}" sibTransId="{4817F8DA-84C0-4C92-BD3C-7CB5C534DBDA}"/>
    <dgm:cxn modelId="{22DB6DA2-AC4A-4C37-B48F-97BBFDAA5A81}" type="presOf" srcId="{C6F7D0ED-2347-49D2-A753-5386D565DC91}" destId="{E7200721-D8F7-4053-AEFB-8C548E111B21}" srcOrd="0" destOrd="0" presId="urn:microsoft.com/office/officeart/2005/8/layout/vList2"/>
    <dgm:cxn modelId="{A6EEB178-BF39-4765-AA19-1795B6A38308}" type="presParOf" srcId="{7644A8C8-DD0C-44ED-BD44-D3F2E266E5A1}" destId="{A42C667B-7BED-47D0-9B19-1093C4730F87}" srcOrd="0" destOrd="0" presId="urn:microsoft.com/office/officeart/2005/8/layout/vList2"/>
    <dgm:cxn modelId="{8F41A186-4E2B-4D83-A711-7E4F5923B848}" type="presParOf" srcId="{7644A8C8-DD0C-44ED-BD44-D3F2E266E5A1}" destId="{E7200721-D8F7-4053-AEFB-8C548E111B21}" srcOrd="1" destOrd="0" presId="urn:microsoft.com/office/officeart/2005/8/layout/vList2"/>
    <dgm:cxn modelId="{DAFC7DBC-4559-41C0-BCB2-E5E66E09D954}" type="presParOf" srcId="{7644A8C8-DD0C-44ED-BD44-D3F2E266E5A1}" destId="{740FD88C-D18D-40AA-97F7-3DBF6DB70120}" srcOrd="2"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E53BC6-8FCA-4D76-BA6F-312E8B3FE1F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s-SV"/>
        </a:p>
      </dgm:t>
    </dgm:pt>
    <dgm:pt modelId="{A6D3CCF8-24FF-4009-9AA0-12AE666F90B1}">
      <dgm:prSet/>
      <dgm:spPr/>
      <dgm:t>
        <a:bodyPr/>
        <a:lstStyle/>
        <a:p>
          <a:pPr rtl="0"/>
          <a:r>
            <a:rPr lang="es-SV" smtClean="0"/>
            <a:t>El sábado 5 de diciembre más de 40 instituciones de gobierno pusieron a disposición sus servicios a la población que acudió desde colonias aledañas al polideportivo y otras comunidades que integran del municipio</a:t>
          </a:r>
          <a:endParaRPr lang="es-SV"/>
        </a:p>
      </dgm:t>
    </dgm:pt>
    <dgm:pt modelId="{A18B571C-8FC0-4153-B145-232B035D3BCA}" type="parTrans" cxnId="{C975D858-C8B8-430A-9383-1F18CB8D25CF}">
      <dgm:prSet/>
      <dgm:spPr/>
      <dgm:t>
        <a:bodyPr/>
        <a:lstStyle/>
        <a:p>
          <a:endParaRPr lang="es-SV"/>
        </a:p>
      </dgm:t>
    </dgm:pt>
    <dgm:pt modelId="{1608F3AA-FC59-4B95-A884-83CDEE14F13B}" type="sibTrans" cxnId="{C975D858-C8B8-430A-9383-1F18CB8D25CF}">
      <dgm:prSet/>
      <dgm:spPr/>
      <dgm:t>
        <a:bodyPr/>
        <a:lstStyle/>
        <a:p>
          <a:endParaRPr lang="es-SV"/>
        </a:p>
      </dgm:t>
    </dgm:pt>
    <dgm:pt modelId="{4B7E9F91-1DC6-49FC-8FF0-2483FB2F49C0}">
      <dgm:prSet/>
      <dgm:spPr/>
      <dgm:t>
        <a:bodyPr/>
        <a:lstStyle/>
        <a:p>
          <a:pPr rtl="0"/>
          <a:r>
            <a:rPr lang="es-SV" smtClean="0"/>
            <a:t>Más de mil personas fueron atendidas por el equipo médico del Festival, el cual brinda consulta médicas generales y especializadas en áreas como nutrición, pediatría, dermatología, optometría y odontología. Además, les fue entregado medicamento de forma gratuita.</a:t>
          </a:r>
          <a:endParaRPr lang="es-SV"/>
        </a:p>
      </dgm:t>
    </dgm:pt>
    <dgm:pt modelId="{9EBE9F98-6835-4E14-85D5-1E0C0D0A9C50}" type="parTrans" cxnId="{7FA6C6FA-109B-43C1-AD6F-DB620CFF2DD2}">
      <dgm:prSet/>
      <dgm:spPr/>
      <dgm:t>
        <a:bodyPr/>
        <a:lstStyle/>
        <a:p>
          <a:endParaRPr lang="es-SV"/>
        </a:p>
      </dgm:t>
    </dgm:pt>
    <dgm:pt modelId="{977CF73D-B828-4A0B-A940-5DC9F9C0A3E3}" type="sibTrans" cxnId="{7FA6C6FA-109B-43C1-AD6F-DB620CFF2DD2}">
      <dgm:prSet/>
      <dgm:spPr/>
      <dgm:t>
        <a:bodyPr/>
        <a:lstStyle/>
        <a:p>
          <a:endParaRPr lang="es-SV"/>
        </a:p>
      </dgm:t>
    </dgm:pt>
    <dgm:pt modelId="{77A6D5BC-1821-44DD-87F7-7CB3147DCF52}">
      <dgm:prSet/>
      <dgm:spPr/>
      <dgm:t>
        <a:bodyPr/>
        <a:lstStyle/>
        <a:p>
          <a:pPr rtl="0"/>
          <a:r>
            <a:rPr lang="es-SV" smtClean="0"/>
            <a:t>En este evento se realizaron anuncios importantes en el marco del Plan El Salvador Seguro y la Red de Cas</a:t>
          </a:r>
          <a:endParaRPr lang="es-SV"/>
        </a:p>
      </dgm:t>
    </dgm:pt>
    <dgm:pt modelId="{F0B36C72-8980-4558-874C-68C111B70CAB}" type="parTrans" cxnId="{7C9303EC-8B2D-4DC2-81E5-0ADFA8DEBB93}">
      <dgm:prSet/>
      <dgm:spPr/>
      <dgm:t>
        <a:bodyPr/>
        <a:lstStyle/>
        <a:p>
          <a:endParaRPr lang="es-SV"/>
        </a:p>
      </dgm:t>
    </dgm:pt>
    <dgm:pt modelId="{212E3EFC-FE02-4C75-96FC-721ABCB524A4}" type="sibTrans" cxnId="{7C9303EC-8B2D-4DC2-81E5-0ADFA8DEBB93}">
      <dgm:prSet/>
      <dgm:spPr/>
      <dgm:t>
        <a:bodyPr/>
        <a:lstStyle/>
        <a:p>
          <a:endParaRPr lang="es-SV"/>
        </a:p>
      </dgm:t>
    </dgm:pt>
    <dgm:pt modelId="{74B794BE-2CCB-408B-819C-9C931ECFD791}">
      <dgm:prSet/>
      <dgm:spPr/>
      <dgm:t>
        <a:bodyPr/>
        <a:lstStyle/>
        <a:p>
          <a:pPr rtl="0"/>
          <a:r>
            <a:rPr lang="es-SV" smtClean="0"/>
            <a:t>as de la Cultura y Convivencia</a:t>
          </a:r>
          <a:endParaRPr lang="es-SV"/>
        </a:p>
      </dgm:t>
    </dgm:pt>
    <dgm:pt modelId="{36374124-A3FF-47AE-AF51-AE4E2D08303B}" type="parTrans" cxnId="{239842EC-ABA6-4D9B-83E6-CEE73F738295}">
      <dgm:prSet/>
      <dgm:spPr/>
      <dgm:t>
        <a:bodyPr/>
        <a:lstStyle/>
        <a:p>
          <a:endParaRPr lang="es-SV"/>
        </a:p>
      </dgm:t>
    </dgm:pt>
    <dgm:pt modelId="{99A69284-6AC8-4D83-B183-6321BC789928}" type="sibTrans" cxnId="{239842EC-ABA6-4D9B-83E6-CEE73F738295}">
      <dgm:prSet/>
      <dgm:spPr/>
      <dgm:t>
        <a:bodyPr/>
        <a:lstStyle/>
        <a:p>
          <a:endParaRPr lang="es-SV"/>
        </a:p>
      </dgm:t>
    </dgm:pt>
    <dgm:pt modelId="{A6452BA5-F697-4AC4-9E64-CC18682B76A7}" type="pres">
      <dgm:prSet presAssocID="{2CE53BC6-8FCA-4D76-BA6F-312E8B3FE1FE}" presName="vert0" presStyleCnt="0">
        <dgm:presLayoutVars>
          <dgm:dir/>
          <dgm:animOne val="branch"/>
          <dgm:animLvl val="lvl"/>
        </dgm:presLayoutVars>
      </dgm:prSet>
      <dgm:spPr/>
      <dgm:t>
        <a:bodyPr/>
        <a:lstStyle/>
        <a:p>
          <a:endParaRPr lang="es-SV"/>
        </a:p>
      </dgm:t>
    </dgm:pt>
    <dgm:pt modelId="{E568427A-974C-4B39-AF1D-E603FA27618C}" type="pres">
      <dgm:prSet presAssocID="{A6D3CCF8-24FF-4009-9AA0-12AE666F90B1}" presName="thickLine" presStyleLbl="alignNode1" presStyleIdx="0" presStyleCnt="4"/>
      <dgm:spPr/>
    </dgm:pt>
    <dgm:pt modelId="{EC603D21-F6DA-4C19-BDD4-0A2EC66F2D89}" type="pres">
      <dgm:prSet presAssocID="{A6D3CCF8-24FF-4009-9AA0-12AE666F90B1}" presName="horz1" presStyleCnt="0"/>
      <dgm:spPr/>
    </dgm:pt>
    <dgm:pt modelId="{605D8377-EA41-4AD0-846B-1095CCB8D673}" type="pres">
      <dgm:prSet presAssocID="{A6D3CCF8-24FF-4009-9AA0-12AE666F90B1}" presName="tx1" presStyleLbl="revTx" presStyleIdx="0" presStyleCnt="4"/>
      <dgm:spPr/>
      <dgm:t>
        <a:bodyPr/>
        <a:lstStyle/>
        <a:p>
          <a:endParaRPr lang="es-SV"/>
        </a:p>
      </dgm:t>
    </dgm:pt>
    <dgm:pt modelId="{B4047A79-5947-4594-9DC0-4F203B1130AD}" type="pres">
      <dgm:prSet presAssocID="{A6D3CCF8-24FF-4009-9AA0-12AE666F90B1}" presName="vert1" presStyleCnt="0"/>
      <dgm:spPr/>
    </dgm:pt>
    <dgm:pt modelId="{42C40E3B-ABE0-475C-BD1E-1477E4FE2FE2}" type="pres">
      <dgm:prSet presAssocID="{4B7E9F91-1DC6-49FC-8FF0-2483FB2F49C0}" presName="thickLine" presStyleLbl="alignNode1" presStyleIdx="1" presStyleCnt="4"/>
      <dgm:spPr/>
    </dgm:pt>
    <dgm:pt modelId="{50F7437A-BB4D-4EBE-9840-88F78A126136}" type="pres">
      <dgm:prSet presAssocID="{4B7E9F91-1DC6-49FC-8FF0-2483FB2F49C0}" presName="horz1" presStyleCnt="0"/>
      <dgm:spPr/>
    </dgm:pt>
    <dgm:pt modelId="{C06C99BF-5B40-474E-99CE-6543428537C2}" type="pres">
      <dgm:prSet presAssocID="{4B7E9F91-1DC6-49FC-8FF0-2483FB2F49C0}" presName="tx1" presStyleLbl="revTx" presStyleIdx="1" presStyleCnt="4"/>
      <dgm:spPr/>
      <dgm:t>
        <a:bodyPr/>
        <a:lstStyle/>
        <a:p>
          <a:endParaRPr lang="es-SV"/>
        </a:p>
      </dgm:t>
    </dgm:pt>
    <dgm:pt modelId="{135C2686-BC49-4E0D-8375-BA1A8B34002B}" type="pres">
      <dgm:prSet presAssocID="{4B7E9F91-1DC6-49FC-8FF0-2483FB2F49C0}" presName="vert1" presStyleCnt="0"/>
      <dgm:spPr/>
    </dgm:pt>
    <dgm:pt modelId="{B5FD5FF5-2A29-412C-945D-94ACF79A6954}" type="pres">
      <dgm:prSet presAssocID="{77A6D5BC-1821-44DD-87F7-7CB3147DCF52}" presName="thickLine" presStyleLbl="alignNode1" presStyleIdx="2" presStyleCnt="4"/>
      <dgm:spPr/>
    </dgm:pt>
    <dgm:pt modelId="{E6C0E352-E21A-4177-9C1D-DD77286996EE}" type="pres">
      <dgm:prSet presAssocID="{77A6D5BC-1821-44DD-87F7-7CB3147DCF52}" presName="horz1" presStyleCnt="0"/>
      <dgm:spPr/>
    </dgm:pt>
    <dgm:pt modelId="{D6204110-70FE-42D2-A913-6203DDBD8E01}" type="pres">
      <dgm:prSet presAssocID="{77A6D5BC-1821-44DD-87F7-7CB3147DCF52}" presName="tx1" presStyleLbl="revTx" presStyleIdx="2" presStyleCnt="4"/>
      <dgm:spPr/>
      <dgm:t>
        <a:bodyPr/>
        <a:lstStyle/>
        <a:p>
          <a:endParaRPr lang="es-SV"/>
        </a:p>
      </dgm:t>
    </dgm:pt>
    <dgm:pt modelId="{F3B3FDB8-14E9-4BE2-9CF4-40ADFBC7A2E4}" type="pres">
      <dgm:prSet presAssocID="{77A6D5BC-1821-44DD-87F7-7CB3147DCF52}" presName="vert1" presStyleCnt="0"/>
      <dgm:spPr/>
    </dgm:pt>
    <dgm:pt modelId="{E15EA12E-9312-42D5-B147-A5156B7CF4DD}" type="pres">
      <dgm:prSet presAssocID="{74B794BE-2CCB-408B-819C-9C931ECFD791}" presName="thickLine" presStyleLbl="alignNode1" presStyleIdx="3" presStyleCnt="4"/>
      <dgm:spPr/>
    </dgm:pt>
    <dgm:pt modelId="{A88DFE3A-B9F7-4558-A451-41BC09ECC576}" type="pres">
      <dgm:prSet presAssocID="{74B794BE-2CCB-408B-819C-9C931ECFD791}" presName="horz1" presStyleCnt="0"/>
      <dgm:spPr/>
    </dgm:pt>
    <dgm:pt modelId="{E694A020-DA3B-4B23-8B75-A49F5E0C09E9}" type="pres">
      <dgm:prSet presAssocID="{74B794BE-2CCB-408B-819C-9C931ECFD791}" presName="tx1" presStyleLbl="revTx" presStyleIdx="3" presStyleCnt="4"/>
      <dgm:spPr/>
      <dgm:t>
        <a:bodyPr/>
        <a:lstStyle/>
        <a:p>
          <a:endParaRPr lang="es-SV"/>
        </a:p>
      </dgm:t>
    </dgm:pt>
    <dgm:pt modelId="{3BAF4AE1-D584-45DC-9A06-DDA6E0DA323A}" type="pres">
      <dgm:prSet presAssocID="{74B794BE-2CCB-408B-819C-9C931ECFD791}" presName="vert1" presStyleCnt="0"/>
      <dgm:spPr/>
    </dgm:pt>
  </dgm:ptLst>
  <dgm:cxnLst>
    <dgm:cxn modelId="{00055516-B664-4568-A06E-F78AC18E79BE}" type="presOf" srcId="{74B794BE-2CCB-408B-819C-9C931ECFD791}" destId="{E694A020-DA3B-4B23-8B75-A49F5E0C09E9}" srcOrd="0" destOrd="0" presId="urn:microsoft.com/office/officeart/2008/layout/LinedList"/>
    <dgm:cxn modelId="{E98E92A0-7D03-4C03-84A9-3C8D1D3EAD6E}" type="presOf" srcId="{2CE53BC6-8FCA-4D76-BA6F-312E8B3FE1FE}" destId="{A6452BA5-F697-4AC4-9E64-CC18682B76A7}" srcOrd="0" destOrd="0" presId="urn:microsoft.com/office/officeart/2008/layout/LinedList"/>
    <dgm:cxn modelId="{DCB1C5E6-239C-4612-866D-2CFD2F5E39BE}" type="presOf" srcId="{A6D3CCF8-24FF-4009-9AA0-12AE666F90B1}" destId="{605D8377-EA41-4AD0-846B-1095CCB8D673}" srcOrd="0" destOrd="0" presId="urn:microsoft.com/office/officeart/2008/layout/LinedList"/>
    <dgm:cxn modelId="{239842EC-ABA6-4D9B-83E6-CEE73F738295}" srcId="{2CE53BC6-8FCA-4D76-BA6F-312E8B3FE1FE}" destId="{74B794BE-2CCB-408B-819C-9C931ECFD791}" srcOrd="3" destOrd="0" parTransId="{36374124-A3FF-47AE-AF51-AE4E2D08303B}" sibTransId="{99A69284-6AC8-4D83-B183-6321BC789928}"/>
    <dgm:cxn modelId="{878526A2-C846-4601-A268-FB5DE11B388E}" type="presOf" srcId="{77A6D5BC-1821-44DD-87F7-7CB3147DCF52}" destId="{D6204110-70FE-42D2-A913-6203DDBD8E01}" srcOrd="0" destOrd="0" presId="urn:microsoft.com/office/officeart/2008/layout/LinedList"/>
    <dgm:cxn modelId="{C975D858-C8B8-430A-9383-1F18CB8D25CF}" srcId="{2CE53BC6-8FCA-4D76-BA6F-312E8B3FE1FE}" destId="{A6D3CCF8-24FF-4009-9AA0-12AE666F90B1}" srcOrd="0" destOrd="0" parTransId="{A18B571C-8FC0-4153-B145-232B035D3BCA}" sibTransId="{1608F3AA-FC59-4B95-A884-83CDEE14F13B}"/>
    <dgm:cxn modelId="{7FA6C6FA-109B-43C1-AD6F-DB620CFF2DD2}" srcId="{2CE53BC6-8FCA-4D76-BA6F-312E8B3FE1FE}" destId="{4B7E9F91-1DC6-49FC-8FF0-2483FB2F49C0}" srcOrd="1" destOrd="0" parTransId="{9EBE9F98-6835-4E14-85D5-1E0C0D0A9C50}" sibTransId="{977CF73D-B828-4A0B-A940-5DC9F9C0A3E3}"/>
    <dgm:cxn modelId="{7C9303EC-8B2D-4DC2-81E5-0ADFA8DEBB93}" srcId="{2CE53BC6-8FCA-4D76-BA6F-312E8B3FE1FE}" destId="{77A6D5BC-1821-44DD-87F7-7CB3147DCF52}" srcOrd="2" destOrd="0" parTransId="{F0B36C72-8980-4558-874C-68C111B70CAB}" sibTransId="{212E3EFC-FE02-4C75-96FC-721ABCB524A4}"/>
    <dgm:cxn modelId="{BFF1AFF0-2214-49F5-8383-09BD733FDEE4}" type="presOf" srcId="{4B7E9F91-1DC6-49FC-8FF0-2483FB2F49C0}" destId="{C06C99BF-5B40-474E-99CE-6543428537C2}" srcOrd="0" destOrd="0" presId="urn:microsoft.com/office/officeart/2008/layout/LinedList"/>
    <dgm:cxn modelId="{8FAA2A49-FC03-4330-BE8C-89252AC24E47}" type="presParOf" srcId="{A6452BA5-F697-4AC4-9E64-CC18682B76A7}" destId="{E568427A-974C-4B39-AF1D-E603FA27618C}" srcOrd="0" destOrd="0" presId="urn:microsoft.com/office/officeart/2008/layout/LinedList"/>
    <dgm:cxn modelId="{AEF42977-8F4B-4654-8059-E871559C504A}" type="presParOf" srcId="{A6452BA5-F697-4AC4-9E64-CC18682B76A7}" destId="{EC603D21-F6DA-4C19-BDD4-0A2EC66F2D89}" srcOrd="1" destOrd="0" presId="urn:microsoft.com/office/officeart/2008/layout/LinedList"/>
    <dgm:cxn modelId="{E155F5FA-770E-4BE1-B6F9-FD58E55BA57B}" type="presParOf" srcId="{EC603D21-F6DA-4C19-BDD4-0A2EC66F2D89}" destId="{605D8377-EA41-4AD0-846B-1095CCB8D673}" srcOrd="0" destOrd="0" presId="urn:microsoft.com/office/officeart/2008/layout/LinedList"/>
    <dgm:cxn modelId="{110FE80B-0514-4F6A-92A2-F48A4407F7EF}" type="presParOf" srcId="{EC603D21-F6DA-4C19-BDD4-0A2EC66F2D89}" destId="{B4047A79-5947-4594-9DC0-4F203B1130AD}" srcOrd="1" destOrd="0" presId="urn:microsoft.com/office/officeart/2008/layout/LinedList"/>
    <dgm:cxn modelId="{537E606E-CFDB-4F8D-B454-26827F41345E}" type="presParOf" srcId="{A6452BA5-F697-4AC4-9E64-CC18682B76A7}" destId="{42C40E3B-ABE0-475C-BD1E-1477E4FE2FE2}" srcOrd="2" destOrd="0" presId="urn:microsoft.com/office/officeart/2008/layout/LinedList"/>
    <dgm:cxn modelId="{82AAD506-9DB9-4F1A-A981-C75E9A3CC901}" type="presParOf" srcId="{A6452BA5-F697-4AC4-9E64-CC18682B76A7}" destId="{50F7437A-BB4D-4EBE-9840-88F78A126136}" srcOrd="3" destOrd="0" presId="urn:microsoft.com/office/officeart/2008/layout/LinedList"/>
    <dgm:cxn modelId="{0DE8EFBB-BB05-4CCA-8B2D-7FA351124554}" type="presParOf" srcId="{50F7437A-BB4D-4EBE-9840-88F78A126136}" destId="{C06C99BF-5B40-474E-99CE-6543428537C2}" srcOrd="0" destOrd="0" presId="urn:microsoft.com/office/officeart/2008/layout/LinedList"/>
    <dgm:cxn modelId="{E5EEAE6C-6357-4E3C-B443-02A019BFBAFE}" type="presParOf" srcId="{50F7437A-BB4D-4EBE-9840-88F78A126136}" destId="{135C2686-BC49-4E0D-8375-BA1A8B34002B}" srcOrd="1" destOrd="0" presId="urn:microsoft.com/office/officeart/2008/layout/LinedList"/>
    <dgm:cxn modelId="{6035B2EC-7B65-45B0-8DD4-D751B66155EA}" type="presParOf" srcId="{A6452BA5-F697-4AC4-9E64-CC18682B76A7}" destId="{B5FD5FF5-2A29-412C-945D-94ACF79A6954}" srcOrd="4" destOrd="0" presId="urn:microsoft.com/office/officeart/2008/layout/LinedList"/>
    <dgm:cxn modelId="{5C546CDD-CE57-4AAE-B4A8-8BE0725F79CB}" type="presParOf" srcId="{A6452BA5-F697-4AC4-9E64-CC18682B76A7}" destId="{E6C0E352-E21A-4177-9C1D-DD77286996EE}" srcOrd="5" destOrd="0" presId="urn:microsoft.com/office/officeart/2008/layout/LinedList"/>
    <dgm:cxn modelId="{9F14ADA3-575E-41D6-B578-9C18CF3850AA}" type="presParOf" srcId="{E6C0E352-E21A-4177-9C1D-DD77286996EE}" destId="{D6204110-70FE-42D2-A913-6203DDBD8E01}" srcOrd="0" destOrd="0" presId="urn:microsoft.com/office/officeart/2008/layout/LinedList"/>
    <dgm:cxn modelId="{08D4C811-EABE-4511-8A46-8FB4B987C148}" type="presParOf" srcId="{E6C0E352-E21A-4177-9C1D-DD77286996EE}" destId="{F3B3FDB8-14E9-4BE2-9CF4-40ADFBC7A2E4}" srcOrd="1" destOrd="0" presId="urn:microsoft.com/office/officeart/2008/layout/LinedList"/>
    <dgm:cxn modelId="{B79AF3C3-597E-417D-8EFA-977B78ADF8A6}" type="presParOf" srcId="{A6452BA5-F697-4AC4-9E64-CC18682B76A7}" destId="{E15EA12E-9312-42D5-B147-A5156B7CF4DD}" srcOrd="6" destOrd="0" presId="urn:microsoft.com/office/officeart/2008/layout/LinedList"/>
    <dgm:cxn modelId="{77AD0610-E31E-4AE1-BBD8-55AF82B0C45E}" type="presParOf" srcId="{A6452BA5-F697-4AC4-9E64-CC18682B76A7}" destId="{A88DFE3A-B9F7-4558-A451-41BC09ECC576}" srcOrd="7" destOrd="0" presId="urn:microsoft.com/office/officeart/2008/layout/LinedList"/>
    <dgm:cxn modelId="{3C62BE4C-2B64-42ED-9822-DC09E9CB9B3B}" type="presParOf" srcId="{A88DFE3A-B9F7-4558-A451-41BC09ECC576}" destId="{E694A020-DA3B-4B23-8B75-A49F5E0C09E9}" srcOrd="0" destOrd="0" presId="urn:microsoft.com/office/officeart/2008/layout/LinedList"/>
    <dgm:cxn modelId="{080DFE8D-4760-43A4-919B-BD48F4FF5F73}" type="presParOf" srcId="{A88DFE3A-B9F7-4558-A451-41BC09ECC576}" destId="{3BAF4AE1-D584-45DC-9A06-DDA6E0DA323A}" srcOrd="1"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2D4864A-05C9-43DE-AAFB-1FDA9FACB04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s-SV"/>
        </a:p>
      </dgm:t>
    </dgm:pt>
    <dgm:pt modelId="{BB989482-134E-436D-8759-027669B303C4}">
      <dgm:prSet/>
      <dgm:spPr/>
      <dgm:t>
        <a:bodyPr/>
        <a:lstStyle/>
        <a:p>
          <a:pPr rtl="0"/>
          <a:r>
            <a:rPr lang="es-SV" smtClean="0"/>
            <a:t>Cabe destacar dentro  de la Gestión Ambiental realizada en el periodo el seguimiento que se le ha brindado al Caso de contaminación Ambiental en el Sitio del Niño </a:t>
          </a:r>
          <a:endParaRPr lang="es-SV"/>
        </a:p>
      </dgm:t>
    </dgm:pt>
    <dgm:pt modelId="{B5BD040B-CBD2-4032-82F3-E6A053E319E7}" type="parTrans" cxnId="{01416943-1681-4249-BFE5-BD7A9BC4AF49}">
      <dgm:prSet/>
      <dgm:spPr/>
      <dgm:t>
        <a:bodyPr/>
        <a:lstStyle/>
        <a:p>
          <a:endParaRPr lang="es-SV"/>
        </a:p>
      </dgm:t>
    </dgm:pt>
    <dgm:pt modelId="{F907727D-931B-425D-BF86-980B70B302C2}" type="sibTrans" cxnId="{01416943-1681-4249-BFE5-BD7A9BC4AF49}">
      <dgm:prSet/>
      <dgm:spPr/>
      <dgm:t>
        <a:bodyPr/>
        <a:lstStyle/>
        <a:p>
          <a:endParaRPr lang="es-SV"/>
        </a:p>
      </dgm:t>
    </dgm:pt>
    <dgm:pt modelId="{1FC927F3-9812-4DE9-9067-2C5BC0AD9992}">
      <dgm:prSet/>
      <dgm:spPr/>
      <dgm:t>
        <a:bodyPr/>
        <a:lstStyle/>
        <a:p>
          <a:pPr rtl="0"/>
          <a:r>
            <a:rPr lang="es-SV" smtClean="0"/>
            <a:t>Inversión que realiza desde la declaratoria de emergencia ambiental en el sector  de Agosto de 2010 a enero de 2016 asciende a un monto de $ 7708,007.00.</a:t>
          </a:r>
          <a:endParaRPr lang="es-SV"/>
        </a:p>
      </dgm:t>
    </dgm:pt>
    <dgm:pt modelId="{6B664147-21CA-4652-84C8-035E1F3383B2}" type="parTrans" cxnId="{40F8B6BB-3F8B-47BF-8FF0-DE6D4CF2A9BE}">
      <dgm:prSet/>
      <dgm:spPr/>
      <dgm:t>
        <a:bodyPr/>
        <a:lstStyle/>
        <a:p>
          <a:endParaRPr lang="es-SV"/>
        </a:p>
      </dgm:t>
    </dgm:pt>
    <dgm:pt modelId="{CFFFCA45-1A83-493E-8497-4511AA3BB412}" type="sibTrans" cxnId="{40F8B6BB-3F8B-47BF-8FF0-DE6D4CF2A9BE}">
      <dgm:prSet/>
      <dgm:spPr/>
      <dgm:t>
        <a:bodyPr/>
        <a:lstStyle/>
        <a:p>
          <a:endParaRPr lang="es-SV"/>
        </a:p>
      </dgm:t>
    </dgm:pt>
    <dgm:pt modelId="{92FFC5F0-F06D-43B4-B7CB-9E345A72F122}" type="pres">
      <dgm:prSet presAssocID="{82D4864A-05C9-43DE-AAFB-1FDA9FACB046}" presName="vert0" presStyleCnt="0">
        <dgm:presLayoutVars>
          <dgm:dir/>
          <dgm:animOne val="branch"/>
          <dgm:animLvl val="lvl"/>
        </dgm:presLayoutVars>
      </dgm:prSet>
      <dgm:spPr/>
      <dgm:t>
        <a:bodyPr/>
        <a:lstStyle/>
        <a:p>
          <a:endParaRPr lang="es-SV"/>
        </a:p>
      </dgm:t>
    </dgm:pt>
    <dgm:pt modelId="{12CCCE1F-B24A-4DF1-8823-7F9504A99CF8}" type="pres">
      <dgm:prSet presAssocID="{BB989482-134E-436D-8759-027669B303C4}" presName="thickLine" presStyleLbl="alignNode1" presStyleIdx="0" presStyleCnt="2"/>
      <dgm:spPr/>
    </dgm:pt>
    <dgm:pt modelId="{3C51EE0E-7C88-4F2E-8B16-EBE32E793D57}" type="pres">
      <dgm:prSet presAssocID="{BB989482-134E-436D-8759-027669B303C4}" presName="horz1" presStyleCnt="0"/>
      <dgm:spPr/>
    </dgm:pt>
    <dgm:pt modelId="{24DACA2D-BD57-46AB-A2E4-5572BDAAF791}" type="pres">
      <dgm:prSet presAssocID="{BB989482-134E-436D-8759-027669B303C4}" presName="tx1" presStyleLbl="revTx" presStyleIdx="0" presStyleCnt="2"/>
      <dgm:spPr/>
      <dgm:t>
        <a:bodyPr/>
        <a:lstStyle/>
        <a:p>
          <a:endParaRPr lang="es-SV"/>
        </a:p>
      </dgm:t>
    </dgm:pt>
    <dgm:pt modelId="{AF855D59-B48E-48A1-893B-F92312F76945}" type="pres">
      <dgm:prSet presAssocID="{BB989482-134E-436D-8759-027669B303C4}" presName="vert1" presStyleCnt="0"/>
      <dgm:spPr/>
    </dgm:pt>
    <dgm:pt modelId="{DBDE6F5F-D34D-4941-9AC8-264C1E19C2E2}" type="pres">
      <dgm:prSet presAssocID="{1FC927F3-9812-4DE9-9067-2C5BC0AD9992}" presName="thickLine" presStyleLbl="alignNode1" presStyleIdx="1" presStyleCnt="2"/>
      <dgm:spPr/>
    </dgm:pt>
    <dgm:pt modelId="{4A4FE2A3-DCDB-438A-8B0B-3A6480F76CF9}" type="pres">
      <dgm:prSet presAssocID="{1FC927F3-9812-4DE9-9067-2C5BC0AD9992}" presName="horz1" presStyleCnt="0"/>
      <dgm:spPr/>
    </dgm:pt>
    <dgm:pt modelId="{0973F31C-02CC-4E78-B848-86263167A0FE}" type="pres">
      <dgm:prSet presAssocID="{1FC927F3-9812-4DE9-9067-2C5BC0AD9992}" presName="tx1" presStyleLbl="revTx" presStyleIdx="1" presStyleCnt="2"/>
      <dgm:spPr/>
      <dgm:t>
        <a:bodyPr/>
        <a:lstStyle/>
        <a:p>
          <a:endParaRPr lang="es-SV"/>
        </a:p>
      </dgm:t>
    </dgm:pt>
    <dgm:pt modelId="{75DE59A8-FC17-49FE-97B9-C95F490C03EB}" type="pres">
      <dgm:prSet presAssocID="{1FC927F3-9812-4DE9-9067-2C5BC0AD9992}" presName="vert1" presStyleCnt="0"/>
      <dgm:spPr/>
    </dgm:pt>
  </dgm:ptLst>
  <dgm:cxnLst>
    <dgm:cxn modelId="{40F8B6BB-3F8B-47BF-8FF0-DE6D4CF2A9BE}" srcId="{82D4864A-05C9-43DE-AAFB-1FDA9FACB046}" destId="{1FC927F3-9812-4DE9-9067-2C5BC0AD9992}" srcOrd="1" destOrd="0" parTransId="{6B664147-21CA-4652-84C8-035E1F3383B2}" sibTransId="{CFFFCA45-1A83-493E-8497-4511AA3BB412}"/>
    <dgm:cxn modelId="{01416943-1681-4249-BFE5-BD7A9BC4AF49}" srcId="{82D4864A-05C9-43DE-AAFB-1FDA9FACB046}" destId="{BB989482-134E-436D-8759-027669B303C4}" srcOrd="0" destOrd="0" parTransId="{B5BD040B-CBD2-4032-82F3-E6A053E319E7}" sibTransId="{F907727D-931B-425D-BF86-980B70B302C2}"/>
    <dgm:cxn modelId="{08C4924F-F2C8-4B7F-BFF7-54C670DFF13A}" type="presOf" srcId="{82D4864A-05C9-43DE-AAFB-1FDA9FACB046}" destId="{92FFC5F0-F06D-43B4-B7CB-9E345A72F122}" srcOrd="0" destOrd="0" presId="urn:microsoft.com/office/officeart/2008/layout/LinedList"/>
    <dgm:cxn modelId="{8E592D4C-8334-4A09-9799-21C761F56A88}" type="presOf" srcId="{1FC927F3-9812-4DE9-9067-2C5BC0AD9992}" destId="{0973F31C-02CC-4E78-B848-86263167A0FE}" srcOrd="0" destOrd="0" presId="urn:microsoft.com/office/officeart/2008/layout/LinedList"/>
    <dgm:cxn modelId="{3526764C-164F-4A82-8E60-FA06FDCA19B3}" type="presOf" srcId="{BB989482-134E-436D-8759-027669B303C4}" destId="{24DACA2D-BD57-46AB-A2E4-5572BDAAF791}" srcOrd="0" destOrd="0" presId="urn:microsoft.com/office/officeart/2008/layout/LinedList"/>
    <dgm:cxn modelId="{84422F0B-A78A-47C1-8FB6-C4E7C0DD32CE}" type="presParOf" srcId="{92FFC5F0-F06D-43B4-B7CB-9E345A72F122}" destId="{12CCCE1F-B24A-4DF1-8823-7F9504A99CF8}" srcOrd="0" destOrd="0" presId="urn:microsoft.com/office/officeart/2008/layout/LinedList"/>
    <dgm:cxn modelId="{9B68AA0A-ED53-45F4-8C13-D19702CF7F8A}" type="presParOf" srcId="{92FFC5F0-F06D-43B4-B7CB-9E345A72F122}" destId="{3C51EE0E-7C88-4F2E-8B16-EBE32E793D57}" srcOrd="1" destOrd="0" presId="urn:microsoft.com/office/officeart/2008/layout/LinedList"/>
    <dgm:cxn modelId="{1D2DEEE9-64DC-47AD-8BA8-51C99261C267}" type="presParOf" srcId="{3C51EE0E-7C88-4F2E-8B16-EBE32E793D57}" destId="{24DACA2D-BD57-46AB-A2E4-5572BDAAF791}" srcOrd="0" destOrd="0" presId="urn:microsoft.com/office/officeart/2008/layout/LinedList"/>
    <dgm:cxn modelId="{DB7701F0-94FA-4160-A0A9-F1A1116BFE8E}" type="presParOf" srcId="{3C51EE0E-7C88-4F2E-8B16-EBE32E793D57}" destId="{AF855D59-B48E-48A1-893B-F92312F76945}" srcOrd="1" destOrd="0" presId="urn:microsoft.com/office/officeart/2008/layout/LinedList"/>
    <dgm:cxn modelId="{CF7145B8-CEF6-490E-A541-EE1A16A043B7}" type="presParOf" srcId="{92FFC5F0-F06D-43B4-B7CB-9E345A72F122}" destId="{DBDE6F5F-D34D-4941-9AC8-264C1E19C2E2}" srcOrd="2" destOrd="0" presId="urn:microsoft.com/office/officeart/2008/layout/LinedList"/>
    <dgm:cxn modelId="{819D3D00-7BB1-4E17-8E66-FC5E89A52AB5}" type="presParOf" srcId="{92FFC5F0-F06D-43B4-B7CB-9E345A72F122}" destId="{4A4FE2A3-DCDB-438A-8B0B-3A6480F76CF9}" srcOrd="3" destOrd="0" presId="urn:microsoft.com/office/officeart/2008/layout/LinedList"/>
    <dgm:cxn modelId="{98B3F30E-0617-4477-9BBC-77E6702FEBA8}" type="presParOf" srcId="{4A4FE2A3-DCDB-438A-8B0B-3A6480F76CF9}" destId="{0973F31C-02CC-4E78-B848-86263167A0FE}" srcOrd="0" destOrd="0" presId="urn:microsoft.com/office/officeart/2008/layout/LinedList"/>
    <dgm:cxn modelId="{DFD03A1B-6AE6-4492-BFF6-5B37B2D9A70F}" type="presParOf" srcId="{4A4FE2A3-DCDB-438A-8B0B-3A6480F76CF9}" destId="{75DE59A8-FC17-49FE-97B9-C95F490C03EB}" srcOrd="1"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EABFAC5-A973-4198-91F7-86E18CD236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SV"/>
        </a:p>
      </dgm:t>
    </dgm:pt>
    <dgm:pt modelId="{3DA3D479-0555-4BFD-8118-39E14EE52C1E}">
      <dgm:prSet/>
      <dgm:spPr/>
      <dgm:t>
        <a:bodyPr/>
        <a:lstStyle/>
        <a:p>
          <a:pPr rtl="0"/>
          <a:r>
            <a:rPr lang="es-SV" dirty="0" smtClean="0"/>
            <a:t>Departamento de La Libertad ha recibido 252 denuncias ambientales.</a:t>
          </a:r>
          <a:endParaRPr lang="es-SV" dirty="0"/>
        </a:p>
      </dgm:t>
    </dgm:pt>
    <dgm:pt modelId="{7CE37525-A12A-40D4-BADD-14E2DE019E6A}" type="parTrans" cxnId="{3935B95A-CBDE-4FF7-A24F-B735588A182E}">
      <dgm:prSet/>
      <dgm:spPr/>
      <dgm:t>
        <a:bodyPr/>
        <a:lstStyle/>
        <a:p>
          <a:endParaRPr lang="es-SV"/>
        </a:p>
      </dgm:t>
    </dgm:pt>
    <dgm:pt modelId="{8B5E370C-C042-4241-BC3B-D79E5067A7CE}" type="sibTrans" cxnId="{3935B95A-CBDE-4FF7-A24F-B735588A182E}">
      <dgm:prSet/>
      <dgm:spPr/>
      <dgm:t>
        <a:bodyPr/>
        <a:lstStyle/>
        <a:p>
          <a:endParaRPr lang="es-SV"/>
        </a:p>
      </dgm:t>
    </dgm:pt>
    <dgm:pt modelId="{D7F74606-936F-4FD1-A258-EEBD56044F92}">
      <dgm:prSet/>
      <dgm:spPr/>
      <dgm:t>
        <a:bodyPr/>
        <a:lstStyle/>
        <a:p>
          <a:pPr rtl="0"/>
          <a:r>
            <a:rPr lang="es-SV" dirty="0" smtClean="0"/>
            <a:t>Santa Tecla y San Juan Opico son los municipios de los cuales ha provenido el mayor número de denuncias la denuncias son diversas de acuerdo con la naturaleza de la población de los municipios.</a:t>
          </a:r>
          <a:endParaRPr lang="es-SV" dirty="0"/>
        </a:p>
      </dgm:t>
    </dgm:pt>
    <dgm:pt modelId="{59288953-B658-44ED-A991-534EA6C78E34}" type="parTrans" cxnId="{EBB7C18F-3CED-4B00-8A4F-619B33C8C7E8}">
      <dgm:prSet/>
      <dgm:spPr/>
      <dgm:t>
        <a:bodyPr/>
        <a:lstStyle/>
        <a:p>
          <a:endParaRPr lang="es-SV"/>
        </a:p>
      </dgm:t>
    </dgm:pt>
    <dgm:pt modelId="{FBEC44FF-503A-4E88-A117-66AA9AC062A8}" type="sibTrans" cxnId="{EBB7C18F-3CED-4B00-8A4F-619B33C8C7E8}">
      <dgm:prSet/>
      <dgm:spPr/>
      <dgm:t>
        <a:bodyPr/>
        <a:lstStyle/>
        <a:p>
          <a:endParaRPr lang="es-SV"/>
        </a:p>
      </dgm:t>
    </dgm:pt>
    <dgm:pt modelId="{191B62FE-C13E-41FD-A6F5-1FC74CADA596}">
      <dgm:prSet/>
      <dgm:spPr/>
      <dgm:t>
        <a:bodyPr/>
        <a:lstStyle/>
        <a:p>
          <a:pPr rtl="0"/>
          <a:r>
            <a:rPr lang="es-SV" dirty="0" smtClean="0"/>
            <a:t>En las áreas rurales la denuncia mas notoria es la de la Tala de Árboles y en los municipios con mayor población urbana, sobresalen los temas </a:t>
          </a:r>
          <a:endParaRPr lang="es-SV" dirty="0"/>
        </a:p>
      </dgm:t>
    </dgm:pt>
    <dgm:pt modelId="{AB75D6EE-8FA9-420D-97D7-EF954F0F649A}" type="parTrans" cxnId="{9C6126A8-067D-4585-8982-1E70F3642840}">
      <dgm:prSet/>
      <dgm:spPr/>
      <dgm:t>
        <a:bodyPr/>
        <a:lstStyle/>
        <a:p>
          <a:endParaRPr lang="es-SV"/>
        </a:p>
      </dgm:t>
    </dgm:pt>
    <dgm:pt modelId="{674FC071-801A-4727-BE5A-C6822A8D00A6}" type="sibTrans" cxnId="{9C6126A8-067D-4585-8982-1E70F3642840}">
      <dgm:prSet/>
      <dgm:spPr/>
      <dgm:t>
        <a:bodyPr/>
        <a:lstStyle/>
        <a:p>
          <a:endParaRPr lang="es-SV"/>
        </a:p>
      </dgm:t>
    </dgm:pt>
    <dgm:pt modelId="{2044ED28-F9B0-4A02-8759-68C5D1CFAC7E}" type="pres">
      <dgm:prSet presAssocID="{8EABFAC5-A973-4198-91F7-86E18CD23688}" presName="linear" presStyleCnt="0">
        <dgm:presLayoutVars>
          <dgm:animLvl val="lvl"/>
          <dgm:resizeHandles val="exact"/>
        </dgm:presLayoutVars>
      </dgm:prSet>
      <dgm:spPr/>
      <dgm:t>
        <a:bodyPr/>
        <a:lstStyle/>
        <a:p>
          <a:endParaRPr lang="es-SV"/>
        </a:p>
      </dgm:t>
    </dgm:pt>
    <dgm:pt modelId="{8FA5DD47-139A-45A2-8C6C-2F0AF53C7043}" type="pres">
      <dgm:prSet presAssocID="{3DA3D479-0555-4BFD-8118-39E14EE52C1E}" presName="parentText" presStyleLbl="node1" presStyleIdx="0" presStyleCnt="1">
        <dgm:presLayoutVars>
          <dgm:chMax val="0"/>
          <dgm:bulletEnabled val="1"/>
        </dgm:presLayoutVars>
      </dgm:prSet>
      <dgm:spPr/>
      <dgm:t>
        <a:bodyPr/>
        <a:lstStyle/>
        <a:p>
          <a:endParaRPr lang="es-SV"/>
        </a:p>
      </dgm:t>
    </dgm:pt>
    <dgm:pt modelId="{F1D9E2BE-780F-4830-8841-14FC9CCDAA9F}" type="pres">
      <dgm:prSet presAssocID="{3DA3D479-0555-4BFD-8118-39E14EE52C1E}" presName="childText" presStyleLbl="revTx" presStyleIdx="0" presStyleCnt="1">
        <dgm:presLayoutVars>
          <dgm:bulletEnabled val="1"/>
        </dgm:presLayoutVars>
      </dgm:prSet>
      <dgm:spPr/>
      <dgm:t>
        <a:bodyPr/>
        <a:lstStyle/>
        <a:p>
          <a:endParaRPr lang="es-SV"/>
        </a:p>
      </dgm:t>
    </dgm:pt>
  </dgm:ptLst>
  <dgm:cxnLst>
    <dgm:cxn modelId="{63783CE2-56CC-4FD8-94C3-D4EC49345C20}" type="presOf" srcId="{D7F74606-936F-4FD1-A258-EEBD56044F92}" destId="{F1D9E2BE-780F-4830-8841-14FC9CCDAA9F}" srcOrd="0" destOrd="0" presId="urn:microsoft.com/office/officeart/2005/8/layout/vList2"/>
    <dgm:cxn modelId="{1650FF73-0416-402D-A1C7-D5AAE735C3B5}" type="presOf" srcId="{8EABFAC5-A973-4198-91F7-86E18CD23688}" destId="{2044ED28-F9B0-4A02-8759-68C5D1CFAC7E}" srcOrd="0" destOrd="0" presId="urn:microsoft.com/office/officeart/2005/8/layout/vList2"/>
    <dgm:cxn modelId="{EABCC39E-D4B6-4118-A2FE-BB3D700E4C91}" type="presOf" srcId="{3DA3D479-0555-4BFD-8118-39E14EE52C1E}" destId="{8FA5DD47-139A-45A2-8C6C-2F0AF53C7043}" srcOrd="0" destOrd="0" presId="urn:microsoft.com/office/officeart/2005/8/layout/vList2"/>
    <dgm:cxn modelId="{EBB7C18F-3CED-4B00-8A4F-619B33C8C7E8}" srcId="{3DA3D479-0555-4BFD-8118-39E14EE52C1E}" destId="{D7F74606-936F-4FD1-A258-EEBD56044F92}" srcOrd="0" destOrd="0" parTransId="{59288953-B658-44ED-A991-534EA6C78E34}" sibTransId="{FBEC44FF-503A-4E88-A117-66AA9AC062A8}"/>
    <dgm:cxn modelId="{771AE67C-022E-49F8-B960-C59B685180A0}" type="presOf" srcId="{191B62FE-C13E-41FD-A6F5-1FC74CADA596}" destId="{F1D9E2BE-780F-4830-8841-14FC9CCDAA9F}" srcOrd="0" destOrd="1" presId="urn:microsoft.com/office/officeart/2005/8/layout/vList2"/>
    <dgm:cxn modelId="{9C6126A8-067D-4585-8982-1E70F3642840}" srcId="{3DA3D479-0555-4BFD-8118-39E14EE52C1E}" destId="{191B62FE-C13E-41FD-A6F5-1FC74CADA596}" srcOrd="1" destOrd="0" parTransId="{AB75D6EE-8FA9-420D-97D7-EF954F0F649A}" sibTransId="{674FC071-801A-4727-BE5A-C6822A8D00A6}"/>
    <dgm:cxn modelId="{3935B95A-CBDE-4FF7-A24F-B735588A182E}" srcId="{8EABFAC5-A973-4198-91F7-86E18CD23688}" destId="{3DA3D479-0555-4BFD-8118-39E14EE52C1E}" srcOrd="0" destOrd="0" parTransId="{7CE37525-A12A-40D4-BADD-14E2DE019E6A}" sibTransId="{8B5E370C-C042-4241-BC3B-D79E5067A7CE}"/>
    <dgm:cxn modelId="{D17D1632-674D-40E3-9968-86C0D89221E6}" type="presParOf" srcId="{2044ED28-F9B0-4A02-8759-68C5D1CFAC7E}" destId="{8FA5DD47-139A-45A2-8C6C-2F0AF53C7043}" srcOrd="0" destOrd="0" presId="urn:microsoft.com/office/officeart/2005/8/layout/vList2"/>
    <dgm:cxn modelId="{C94DA367-6E05-4081-AC30-69F3CAD180B0}" type="presParOf" srcId="{2044ED28-F9B0-4A02-8759-68C5D1CFAC7E}" destId="{F1D9E2BE-780F-4830-8841-14FC9CCDAA9F}" srcOrd="1" destOrd="0" presId="urn:microsoft.com/office/officeart/2005/8/layout/vList2"/>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35DAD8-A739-4183-9E08-B9BACAF68FA8}"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SV"/>
        </a:p>
      </dgm:t>
    </dgm:pt>
    <dgm:pt modelId="{50A1257B-74FF-4DCA-9BE7-151F70087D42}">
      <dgm:prSet phldrT="[Texto]"/>
      <dgm:spPr/>
      <dgm:t>
        <a:bodyPr/>
        <a:lstStyle/>
        <a:p>
          <a:r>
            <a:rPr lang="es-SV"/>
            <a:t>Inversion </a:t>
          </a:r>
        </a:p>
      </dgm:t>
    </dgm:pt>
    <dgm:pt modelId="{C385ED95-C923-4973-BC4A-C490139FF00E}" type="parTrans" cxnId="{A5BDE68F-4D3A-48A3-B253-51F6CB657BA1}">
      <dgm:prSet/>
      <dgm:spPr/>
      <dgm:t>
        <a:bodyPr/>
        <a:lstStyle/>
        <a:p>
          <a:endParaRPr lang="es-SV"/>
        </a:p>
      </dgm:t>
    </dgm:pt>
    <dgm:pt modelId="{6C451258-CFAD-4C6F-94B2-6A0F4530A3F2}" type="sibTrans" cxnId="{A5BDE68F-4D3A-48A3-B253-51F6CB657BA1}">
      <dgm:prSet/>
      <dgm:spPr/>
      <dgm:t>
        <a:bodyPr/>
        <a:lstStyle/>
        <a:p>
          <a:endParaRPr lang="es-SV"/>
        </a:p>
      </dgm:t>
    </dgm:pt>
    <dgm:pt modelId="{027D5337-64E3-47B0-A5F5-6531ADC27112}">
      <dgm:prSet phldrT="[Texto]"/>
      <dgm:spPr/>
      <dgm:t>
        <a:bodyPr/>
        <a:lstStyle/>
        <a:p>
          <a:r>
            <a:rPr lang="es-SV" b="0" i="0" u="none"/>
            <a:t>$2,418,540</a:t>
          </a:r>
          <a:endParaRPr lang="es-SV"/>
        </a:p>
      </dgm:t>
    </dgm:pt>
    <dgm:pt modelId="{4A544A79-3A9E-4983-9053-53B4BCE69C46}" type="parTrans" cxnId="{A72D6EAE-7E5C-4F78-A092-DF2C09A476EA}">
      <dgm:prSet/>
      <dgm:spPr/>
      <dgm:t>
        <a:bodyPr/>
        <a:lstStyle/>
        <a:p>
          <a:endParaRPr lang="es-SV"/>
        </a:p>
      </dgm:t>
    </dgm:pt>
    <dgm:pt modelId="{A29544D0-89E9-4F3E-9C98-B3D967A1B09E}" type="sibTrans" cxnId="{A72D6EAE-7E5C-4F78-A092-DF2C09A476EA}">
      <dgm:prSet/>
      <dgm:spPr/>
      <dgm:t>
        <a:bodyPr/>
        <a:lstStyle/>
        <a:p>
          <a:endParaRPr lang="es-SV"/>
        </a:p>
      </dgm:t>
    </dgm:pt>
    <dgm:pt modelId="{A0A50F18-4BB4-439B-8C2B-DDC37065BD27}">
      <dgm:prSet phldrT="[Texto]"/>
      <dgm:spPr/>
      <dgm:t>
        <a:bodyPr/>
        <a:lstStyle/>
        <a:p>
          <a:r>
            <a:rPr lang="es-SV"/>
            <a:t>Beneficiarios</a:t>
          </a:r>
        </a:p>
      </dgm:t>
    </dgm:pt>
    <dgm:pt modelId="{67FD4261-B321-449E-9ACF-1DAE4523B341}" type="parTrans" cxnId="{48276521-822D-4CD3-8798-5FEDD911593C}">
      <dgm:prSet/>
      <dgm:spPr/>
      <dgm:t>
        <a:bodyPr/>
        <a:lstStyle/>
        <a:p>
          <a:endParaRPr lang="es-SV"/>
        </a:p>
      </dgm:t>
    </dgm:pt>
    <dgm:pt modelId="{0A2227FB-53E4-44D6-99F8-F2133DF6F24A}" type="sibTrans" cxnId="{48276521-822D-4CD3-8798-5FEDD911593C}">
      <dgm:prSet/>
      <dgm:spPr/>
      <dgm:t>
        <a:bodyPr/>
        <a:lstStyle/>
        <a:p>
          <a:endParaRPr lang="es-SV"/>
        </a:p>
      </dgm:t>
    </dgm:pt>
    <dgm:pt modelId="{4E55A38E-0F19-4BDC-B773-229F4B47D7FA}">
      <dgm:prSet phldrT="[Texto]"/>
      <dgm:spPr/>
      <dgm:t>
        <a:bodyPr/>
        <a:lstStyle/>
        <a:p>
          <a:r>
            <a:rPr lang="es-SV" b="0" i="0" u="none"/>
            <a:t>29,226  Prodcutores</a:t>
          </a:r>
          <a:endParaRPr lang="es-SV"/>
        </a:p>
      </dgm:t>
    </dgm:pt>
    <dgm:pt modelId="{2F39E6C4-DE99-45BF-8491-96A81644947C}" type="parTrans" cxnId="{0AF45FD4-0AC2-4121-BB08-915AF1692CF8}">
      <dgm:prSet/>
      <dgm:spPr/>
      <dgm:t>
        <a:bodyPr/>
        <a:lstStyle/>
        <a:p>
          <a:endParaRPr lang="es-SV"/>
        </a:p>
      </dgm:t>
    </dgm:pt>
    <dgm:pt modelId="{01E7027E-0952-423A-9391-1A4A21746CAD}" type="sibTrans" cxnId="{0AF45FD4-0AC2-4121-BB08-915AF1692CF8}">
      <dgm:prSet/>
      <dgm:spPr/>
      <dgm:t>
        <a:bodyPr/>
        <a:lstStyle/>
        <a:p>
          <a:endParaRPr lang="es-SV"/>
        </a:p>
      </dgm:t>
    </dgm:pt>
    <dgm:pt modelId="{406DB8A1-6E09-4BF4-9923-E7129E565186}">
      <dgm:prSet phldrT="[Texto]"/>
      <dgm:spPr/>
      <dgm:t>
        <a:bodyPr/>
        <a:lstStyle/>
        <a:p>
          <a:r>
            <a:rPr lang="es-SV"/>
            <a:t>Paquetes</a:t>
          </a:r>
        </a:p>
      </dgm:t>
    </dgm:pt>
    <dgm:pt modelId="{59D97854-04B5-4271-947E-98D1461B362C}" type="parTrans" cxnId="{E7388136-6962-4F0B-BADC-E11239E43B20}">
      <dgm:prSet/>
      <dgm:spPr/>
      <dgm:t>
        <a:bodyPr/>
        <a:lstStyle/>
        <a:p>
          <a:endParaRPr lang="es-SV"/>
        </a:p>
      </dgm:t>
    </dgm:pt>
    <dgm:pt modelId="{B3F656BC-6247-41AF-9365-9CEB96AEE173}" type="sibTrans" cxnId="{E7388136-6962-4F0B-BADC-E11239E43B20}">
      <dgm:prSet/>
      <dgm:spPr/>
      <dgm:t>
        <a:bodyPr/>
        <a:lstStyle/>
        <a:p>
          <a:endParaRPr lang="es-SV"/>
        </a:p>
      </dgm:t>
    </dgm:pt>
    <dgm:pt modelId="{4E94EA16-9D80-4770-B3C5-915D0FE1CAA7}">
      <dgm:prSet phldrT="[Texto]"/>
      <dgm:spPr/>
      <dgm:t>
        <a:bodyPr/>
        <a:lstStyle/>
        <a:p>
          <a:r>
            <a:rPr lang="es-SV"/>
            <a:t>28,423 paquetes de maíz y fertilizante entregados</a:t>
          </a:r>
        </a:p>
      </dgm:t>
    </dgm:pt>
    <dgm:pt modelId="{AC9765F5-35BC-4F20-9F94-D1858FD4B5C7}" type="parTrans" cxnId="{3269B339-A17E-4162-95B9-2C0F4DB12D71}">
      <dgm:prSet/>
      <dgm:spPr/>
      <dgm:t>
        <a:bodyPr/>
        <a:lstStyle/>
        <a:p>
          <a:endParaRPr lang="es-SV"/>
        </a:p>
      </dgm:t>
    </dgm:pt>
    <dgm:pt modelId="{5AD43AB1-A3AA-49FA-98A3-C1A75C0A1D2B}" type="sibTrans" cxnId="{3269B339-A17E-4162-95B9-2C0F4DB12D71}">
      <dgm:prSet/>
      <dgm:spPr/>
      <dgm:t>
        <a:bodyPr/>
        <a:lstStyle/>
        <a:p>
          <a:endParaRPr lang="es-SV"/>
        </a:p>
      </dgm:t>
    </dgm:pt>
    <dgm:pt modelId="{832449A6-C032-410A-9064-19E08DC2C3F9}">
      <dgm:prSet phldrT="[Texto]"/>
      <dgm:spPr/>
      <dgm:t>
        <a:bodyPr/>
        <a:lstStyle/>
        <a:p>
          <a:r>
            <a:rPr lang="es-SV"/>
            <a:t>15,494 paquetes de frijol entregados</a:t>
          </a:r>
        </a:p>
      </dgm:t>
    </dgm:pt>
    <dgm:pt modelId="{63E77081-DB0E-4540-93B0-798F748EAC8B}" type="parTrans" cxnId="{D4C62DB6-D184-493B-BD49-6C61124DE8C2}">
      <dgm:prSet/>
      <dgm:spPr/>
      <dgm:t>
        <a:bodyPr/>
        <a:lstStyle/>
        <a:p>
          <a:endParaRPr lang="es-SV"/>
        </a:p>
      </dgm:t>
    </dgm:pt>
    <dgm:pt modelId="{72AACD28-E249-44F9-9CD8-62807C1335A9}" type="sibTrans" cxnId="{D4C62DB6-D184-493B-BD49-6C61124DE8C2}">
      <dgm:prSet/>
      <dgm:spPr/>
      <dgm:t>
        <a:bodyPr/>
        <a:lstStyle/>
        <a:p>
          <a:endParaRPr lang="es-SV"/>
        </a:p>
      </dgm:t>
    </dgm:pt>
    <dgm:pt modelId="{B775B1E3-62AD-4353-A8D9-AD6EACA72A46}">
      <dgm:prSet phldrT="[Texto]"/>
      <dgm:spPr/>
      <dgm:t>
        <a:bodyPr/>
        <a:lstStyle/>
        <a:p>
          <a:r>
            <a:rPr lang="es-SV"/>
            <a:t> 803 paquetes de sorgo y fertilizante</a:t>
          </a:r>
        </a:p>
      </dgm:t>
    </dgm:pt>
    <dgm:pt modelId="{0FDF91FA-EB3F-4740-8712-F41300B70D89}" type="parTrans" cxnId="{33A2EC22-AB13-466A-9138-6F6B57A19537}">
      <dgm:prSet/>
      <dgm:spPr/>
      <dgm:t>
        <a:bodyPr/>
        <a:lstStyle/>
        <a:p>
          <a:endParaRPr lang="es-SV"/>
        </a:p>
      </dgm:t>
    </dgm:pt>
    <dgm:pt modelId="{2018F385-5B80-4AF4-AF5B-DA1185FC1256}" type="sibTrans" cxnId="{33A2EC22-AB13-466A-9138-6F6B57A19537}">
      <dgm:prSet/>
      <dgm:spPr/>
      <dgm:t>
        <a:bodyPr/>
        <a:lstStyle/>
        <a:p>
          <a:endParaRPr lang="es-SV"/>
        </a:p>
      </dgm:t>
    </dgm:pt>
    <dgm:pt modelId="{2AE056B2-17A0-457B-952B-D6BDF9A09353}" type="pres">
      <dgm:prSet presAssocID="{E735DAD8-A739-4183-9E08-B9BACAF68FA8}" presName="Name0" presStyleCnt="0">
        <dgm:presLayoutVars>
          <dgm:dir/>
          <dgm:resizeHandles val="exact"/>
        </dgm:presLayoutVars>
      </dgm:prSet>
      <dgm:spPr/>
      <dgm:t>
        <a:bodyPr/>
        <a:lstStyle/>
        <a:p>
          <a:endParaRPr lang="es-SV"/>
        </a:p>
      </dgm:t>
    </dgm:pt>
    <dgm:pt modelId="{8952AAE3-60E8-4B0D-B43B-B5DC6FC97C22}" type="pres">
      <dgm:prSet presAssocID="{50A1257B-74FF-4DCA-9BE7-151F70087D42}" presName="node" presStyleLbl="node1" presStyleIdx="0" presStyleCnt="3">
        <dgm:presLayoutVars>
          <dgm:bulletEnabled val="1"/>
        </dgm:presLayoutVars>
      </dgm:prSet>
      <dgm:spPr/>
      <dgm:t>
        <a:bodyPr/>
        <a:lstStyle/>
        <a:p>
          <a:endParaRPr lang="es-SV"/>
        </a:p>
      </dgm:t>
    </dgm:pt>
    <dgm:pt modelId="{C4F35320-94AD-4C50-9280-D6BCC69A9C75}" type="pres">
      <dgm:prSet presAssocID="{6C451258-CFAD-4C6F-94B2-6A0F4530A3F2}" presName="sibTrans" presStyleCnt="0"/>
      <dgm:spPr/>
    </dgm:pt>
    <dgm:pt modelId="{A3C2E133-40C7-4246-BB24-F51903D43B3A}" type="pres">
      <dgm:prSet presAssocID="{A0A50F18-4BB4-439B-8C2B-DDC37065BD27}" presName="node" presStyleLbl="node1" presStyleIdx="1" presStyleCnt="3">
        <dgm:presLayoutVars>
          <dgm:bulletEnabled val="1"/>
        </dgm:presLayoutVars>
      </dgm:prSet>
      <dgm:spPr/>
      <dgm:t>
        <a:bodyPr/>
        <a:lstStyle/>
        <a:p>
          <a:endParaRPr lang="es-SV"/>
        </a:p>
      </dgm:t>
    </dgm:pt>
    <dgm:pt modelId="{B8702E27-2418-43E6-A6F0-6D4AA355DC40}" type="pres">
      <dgm:prSet presAssocID="{0A2227FB-53E4-44D6-99F8-F2133DF6F24A}" presName="sibTrans" presStyleCnt="0"/>
      <dgm:spPr/>
    </dgm:pt>
    <dgm:pt modelId="{AE15215A-4439-4187-954C-9027FF5526E6}" type="pres">
      <dgm:prSet presAssocID="{406DB8A1-6E09-4BF4-9923-E7129E565186}" presName="node" presStyleLbl="node1" presStyleIdx="2" presStyleCnt="3">
        <dgm:presLayoutVars>
          <dgm:bulletEnabled val="1"/>
        </dgm:presLayoutVars>
      </dgm:prSet>
      <dgm:spPr/>
      <dgm:t>
        <a:bodyPr/>
        <a:lstStyle/>
        <a:p>
          <a:endParaRPr lang="es-SV"/>
        </a:p>
      </dgm:t>
    </dgm:pt>
  </dgm:ptLst>
  <dgm:cxnLst>
    <dgm:cxn modelId="{E4B8246D-30EB-4600-B400-37CCDFB53663}" type="presOf" srcId="{B775B1E3-62AD-4353-A8D9-AD6EACA72A46}" destId="{AE15215A-4439-4187-954C-9027FF5526E6}" srcOrd="0" destOrd="3" presId="urn:microsoft.com/office/officeart/2005/8/layout/hList6"/>
    <dgm:cxn modelId="{D4C62DB6-D184-493B-BD49-6C61124DE8C2}" srcId="{406DB8A1-6E09-4BF4-9923-E7129E565186}" destId="{832449A6-C032-410A-9064-19E08DC2C3F9}" srcOrd="1" destOrd="0" parTransId="{63E77081-DB0E-4540-93B0-798F748EAC8B}" sibTransId="{72AACD28-E249-44F9-9CD8-62807C1335A9}"/>
    <dgm:cxn modelId="{80B03646-406A-49E1-821C-EFF42F9AD48E}" type="presOf" srcId="{50A1257B-74FF-4DCA-9BE7-151F70087D42}" destId="{8952AAE3-60E8-4B0D-B43B-B5DC6FC97C22}" srcOrd="0" destOrd="0" presId="urn:microsoft.com/office/officeart/2005/8/layout/hList6"/>
    <dgm:cxn modelId="{E7388136-6962-4F0B-BADC-E11239E43B20}" srcId="{E735DAD8-A739-4183-9E08-B9BACAF68FA8}" destId="{406DB8A1-6E09-4BF4-9923-E7129E565186}" srcOrd="2" destOrd="0" parTransId="{59D97854-04B5-4271-947E-98D1461B362C}" sibTransId="{B3F656BC-6247-41AF-9365-9CEB96AEE173}"/>
    <dgm:cxn modelId="{DFC63CBC-B102-47F1-849A-882BBB49B413}" type="presOf" srcId="{406DB8A1-6E09-4BF4-9923-E7129E565186}" destId="{AE15215A-4439-4187-954C-9027FF5526E6}" srcOrd="0" destOrd="0" presId="urn:microsoft.com/office/officeart/2005/8/layout/hList6"/>
    <dgm:cxn modelId="{6DAF3FAF-92D8-4AC8-99AE-67293058957D}" type="presOf" srcId="{E735DAD8-A739-4183-9E08-B9BACAF68FA8}" destId="{2AE056B2-17A0-457B-952B-D6BDF9A09353}" srcOrd="0" destOrd="0" presId="urn:microsoft.com/office/officeart/2005/8/layout/hList6"/>
    <dgm:cxn modelId="{78F60F4A-443F-4078-B611-7E30419AEB50}" type="presOf" srcId="{832449A6-C032-410A-9064-19E08DC2C3F9}" destId="{AE15215A-4439-4187-954C-9027FF5526E6}" srcOrd="0" destOrd="2" presId="urn:microsoft.com/office/officeart/2005/8/layout/hList6"/>
    <dgm:cxn modelId="{48276521-822D-4CD3-8798-5FEDD911593C}" srcId="{E735DAD8-A739-4183-9E08-B9BACAF68FA8}" destId="{A0A50F18-4BB4-439B-8C2B-DDC37065BD27}" srcOrd="1" destOrd="0" parTransId="{67FD4261-B321-449E-9ACF-1DAE4523B341}" sibTransId="{0A2227FB-53E4-44D6-99F8-F2133DF6F24A}"/>
    <dgm:cxn modelId="{33A2EC22-AB13-466A-9138-6F6B57A19537}" srcId="{406DB8A1-6E09-4BF4-9923-E7129E565186}" destId="{B775B1E3-62AD-4353-A8D9-AD6EACA72A46}" srcOrd="2" destOrd="0" parTransId="{0FDF91FA-EB3F-4740-8712-F41300B70D89}" sibTransId="{2018F385-5B80-4AF4-AF5B-DA1185FC1256}"/>
    <dgm:cxn modelId="{A72D6EAE-7E5C-4F78-A092-DF2C09A476EA}" srcId="{50A1257B-74FF-4DCA-9BE7-151F70087D42}" destId="{027D5337-64E3-47B0-A5F5-6531ADC27112}" srcOrd="0" destOrd="0" parTransId="{4A544A79-3A9E-4983-9053-53B4BCE69C46}" sibTransId="{A29544D0-89E9-4F3E-9C98-B3D967A1B09E}"/>
    <dgm:cxn modelId="{3269B339-A17E-4162-95B9-2C0F4DB12D71}" srcId="{406DB8A1-6E09-4BF4-9923-E7129E565186}" destId="{4E94EA16-9D80-4770-B3C5-915D0FE1CAA7}" srcOrd="0" destOrd="0" parTransId="{AC9765F5-35BC-4F20-9F94-D1858FD4B5C7}" sibTransId="{5AD43AB1-A3AA-49FA-98A3-C1A75C0A1D2B}"/>
    <dgm:cxn modelId="{86B48D0B-0888-42EC-910D-04444D328A1F}" type="presOf" srcId="{4E55A38E-0F19-4BDC-B773-229F4B47D7FA}" destId="{A3C2E133-40C7-4246-BB24-F51903D43B3A}" srcOrd="0" destOrd="1" presId="urn:microsoft.com/office/officeart/2005/8/layout/hList6"/>
    <dgm:cxn modelId="{2F6B913D-FE2A-4E34-BF62-EDA506DAA57F}" type="presOf" srcId="{027D5337-64E3-47B0-A5F5-6531ADC27112}" destId="{8952AAE3-60E8-4B0D-B43B-B5DC6FC97C22}" srcOrd="0" destOrd="1" presId="urn:microsoft.com/office/officeart/2005/8/layout/hList6"/>
    <dgm:cxn modelId="{98890641-F025-44FA-8CF4-A9DB4FD14010}" type="presOf" srcId="{A0A50F18-4BB4-439B-8C2B-DDC37065BD27}" destId="{A3C2E133-40C7-4246-BB24-F51903D43B3A}" srcOrd="0" destOrd="0" presId="urn:microsoft.com/office/officeart/2005/8/layout/hList6"/>
    <dgm:cxn modelId="{B4FCBB0A-E5FA-4E89-9A60-A32512D7CD22}" type="presOf" srcId="{4E94EA16-9D80-4770-B3C5-915D0FE1CAA7}" destId="{AE15215A-4439-4187-954C-9027FF5526E6}" srcOrd="0" destOrd="1" presId="urn:microsoft.com/office/officeart/2005/8/layout/hList6"/>
    <dgm:cxn modelId="{0AF45FD4-0AC2-4121-BB08-915AF1692CF8}" srcId="{A0A50F18-4BB4-439B-8C2B-DDC37065BD27}" destId="{4E55A38E-0F19-4BDC-B773-229F4B47D7FA}" srcOrd="0" destOrd="0" parTransId="{2F39E6C4-DE99-45BF-8491-96A81644947C}" sibTransId="{01E7027E-0952-423A-9391-1A4A21746CAD}"/>
    <dgm:cxn modelId="{A5BDE68F-4D3A-48A3-B253-51F6CB657BA1}" srcId="{E735DAD8-A739-4183-9E08-B9BACAF68FA8}" destId="{50A1257B-74FF-4DCA-9BE7-151F70087D42}" srcOrd="0" destOrd="0" parTransId="{C385ED95-C923-4973-BC4A-C490139FF00E}" sibTransId="{6C451258-CFAD-4C6F-94B2-6A0F4530A3F2}"/>
    <dgm:cxn modelId="{04FE42F9-CFDF-42C5-B583-894602F54B4D}" type="presParOf" srcId="{2AE056B2-17A0-457B-952B-D6BDF9A09353}" destId="{8952AAE3-60E8-4B0D-B43B-B5DC6FC97C22}" srcOrd="0" destOrd="0" presId="urn:microsoft.com/office/officeart/2005/8/layout/hList6"/>
    <dgm:cxn modelId="{C61DAB80-30BC-4C57-92EA-798C97E27304}" type="presParOf" srcId="{2AE056B2-17A0-457B-952B-D6BDF9A09353}" destId="{C4F35320-94AD-4C50-9280-D6BCC69A9C75}" srcOrd="1" destOrd="0" presId="urn:microsoft.com/office/officeart/2005/8/layout/hList6"/>
    <dgm:cxn modelId="{F0EA3CA0-65B4-4BC0-88B6-7E56AAB3C1F1}" type="presParOf" srcId="{2AE056B2-17A0-457B-952B-D6BDF9A09353}" destId="{A3C2E133-40C7-4246-BB24-F51903D43B3A}" srcOrd="2" destOrd="0" presId="urn:microsoft.com/office/officeart/2005/8/layout/hList6"/>
    <dgm:cxn modelId="{5EB320C9-AF81-43AB-A304-103C4F3A0A95}" type="presParOf" srcId="{2AE056B2-17A0-457B-952B-D6BDF9A09353}" destId="{B8702E27-2418-43E6-A6F0-6D4AA355DC40}" srcOrd="3" destOrd="0" presId="urn:microsoft.com/office/officeart/2005/8/layout/hList6"/>
    <dgm:cxn modelId="{A333C8E4-AD21-4AC8-8C44-C02A1FACA509}" type="presParOf" srcId="{2AE056B2-17A0-457B-952B-D6BDF9A09353}" destId="{AE15215A-4439-4187-954C-9027FF5526E6}" srcOrd="4" destOrd="0" presId="urn:microsoft.com/office/officeart/2005/8/layout/hList6"/>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108E375-E4E8-4996-B532-33BEE8BF3E7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s-SV"/>
        </a:p>
      </dgm:t>
    </dgm:pt>
    <dgm:pt modelId="{61A18D70-287B-4EB1-AD10-61070CE88523}">
      <dgm:prSet/>
      <dgm:spPr/>
      <dgm:t>
        <a:bodyPr/>
        <a:lstStyle/>
        <a:p>
          <a:pPr rtl="0"/>
          <a:r>
            <a:rPr lang="es-SV" smtClean="0"/>
            <a:t>asistencia técnica a 285 huertos familiares, </a:t>
          </a:r>
          <a:endParaRPr lang="es-SV"/>
        </a:p>
      </dgm:t>
    </dgm:pt>
    <dgm:pt modelId="{3B599012-4745-4A12-BCBD-D17B55292299}" type="parTrans" cxnId="{75224B53-79AF-4716-98C1-172A61949DCF}">
      <dgm:prSet/>
      <dgm:spPr/>
      <dgm:t>
        <a:bodyPr/>
        <a:lstStyle/>
        <a:p>
          <a:endParaRPr lang="es-SV"/>
        </a:p>
      </dgm:t>
    </dgm:pt>
    <dgm:pt modelId="{B347282E-5F9D-45D3-AA8D-EC83E0CFBC1F}" type="sibTrans" cxnId="{75224B53-79AF-4716-98C1-172A61949DCF}">
      <dgm:prSet/>
      <dgm:spPr/>
      <dgm:t>
        <a:bodyPr/>
        <a:lstStyle/>
        <a:p>
          <a:endParaRPr lang="es-SV"/>
        </a:p>
      </dgm:t>
    </dgm:pt>
    <dgm:pt modelId="{A7545A71-1092-48C8-B019-DBEC7312D53F}">
      <dgm:prSet/>
      <dgm:spPr/>
      <dgm:t>
        <a:bodyPr/>
        <a:lstStyle/>
        <a:p>
          <a:pPr rtl="0"/>
          <a:r>
            <a:rPr lang="es-SV" smtClean="0"/>
            <a:t>199 módulos de aves ,22 sistemas de microrregión, </a:t>
          </a:r>
          <a:endParaRPr lang="es-SV"/>
        </a:p>
      </dgm:t>
    </dgm:pt>
    <dgm:pt modelId="{9F9E0620-B6C6-4B0A-8833-D40521A1DD72}" type="parTrans" cxnId="{4A81CEE2-AE9D-4B83-9484-D11BCD7A5D3D}">
      <dgm:prSet/>
      <dgm:spPr/>
      <dgm:t>
        <a:bodyPr/>
        <a:lstStyle/>
        <a:p>
          <a:endParaRPr lang="es-SV"/>
        </a:p>
      </dgm:t>
    </dgm:pt>
    <dgm:pt modelId="{4875B322-4800-4B28-B51A-CC817BE7EA55}" type="sibTrans" cxnId="{4A81CEE2-AE9D-4B83-9484-D11BCD7A5D3D}">
      <dgm:prSet/>
      <dgm:spPr/>
      <dgm:t>
        <a:bodyPr/>
        <a:lstStyle/>
        <a:p>
          <a:endParaRPr lang="es-SV"/>
        </a:p>
      </dgm:t>
    </dgm:pt>
    <dgm:pt modelId="{6FCA40BF-5657-44D2-A46D-06DB4F3366CC}">
      <dgm:prSet/>
      <dgm:spPr/>
      <dgm:t>
        <a:bodyPr/>
        <a:lstStyle/>
        <a:p>
          <a:pPr rtl="0"/>
          <a:r>
            <a:rPr lang="es-SV" smtClean="0"/>
            <a:t>103 familias con árboles frutales </a:t>
          </a:r>
          <a:endParaRPr lang="es-SV"/>
        </a:p>
      </dgm:t>
    </dgm:pt>
    <dgm:pt modelId="{E71A35CB-2EA7-4192-A776-D961BBCDA620}" type="parTrans" cxnId="{6934A6E6-814B-49FD-AF6B-E6A725B3ACCC}">
      <dgm:prSet/>
      <dgm:spPr/>
      <dgm:t>
        <a:bodyPr/>
        <a:lstStyle/>
        <a:p>
          <a:endParaRPr lang="es-SV"/>
        </a:p>
      </dgm:t>
    </dgm:pt>
    <dgm:pt modelId="{BAC67484-EC3B-4A57-964D-7378E71DCB21}" type="sibTrans" cxnId="{6934A6E6-814B-49FD-AF6B-E6A725B3ACCC}">
      <dgm:prSet/>
      <dgm:spPr/>
      <dgm:t>
        <a:bodyPr/>
        <a:lstStyle/>
        <a:p>
          <a:endParaRPr lang="es-SV"/>
        </a:p>
      </dgm:t>
    </dgm:pt>
    <dgm:pt modelId="{FD2A856B-F597-43AB-BCFD-1D777D064DC2}">
      <dgm:prSet/>
      <dgm:spPr/>
      <dgm:t>
        <a:bodyPr/>
        <a:lstStyle/>
        <a:p>
          <a:pPr rtl="0"/>
          <a:r>
            <a:rPr lang="es-SV" smtClean="0"/>
            <a:t>154 con jornadas de vacunación de aves ,</a:t>
          </a:r>
          <a:endParaRPr lang="es-SV"/>
        </a:p>
      </dgm:t>
    </dgm:pt>
    <dgm:pt modelId="{0F0FE43E-578F-4A09-9FD3-DD2A065856B7}" type="parTrans" cxnId="{E1EA000F-DD76-47C7-91D4-48F051DDD066}">
      <dgm:prSet/>
      <dgm:spPr/>
      <dgm:t>
        <a:bodyPr/>
        <a:lstStyle/>
        <a:p>
          <a:endParaRPr lang="es-SV"/>
        </a:p>
      </dgm:t>
    </dgm:pt>
    <dgm:pt modelId="{B97E81C8-2E32-4C6A-8FCD-D02FE85FEAEF}" type="sibTrans" cxnId="{E1EA000F-DD76-47C7-91D4-48F051DDD066}">
      <dgm:prSet/>
      <dgm:spPr/>
      <dgm:t>
        <a:bodyPr/>
        <a:lstStyle/>
        <a:p>
          <a:endParaRPr lang="es-SV"/>
        </a:p>
      </dgm:t>
    </dgm:pt>
    <dgm:pt modelId="{8789B8F5-3430-4096-9C7D-D3DCD7745B02}">
      <dgm:prSet/>
      <dgm:spPr/>
      <dgm:t>
        <a:bodyPr/>
        <a:lstStyle/>
        <a:p>
          <a:pPr rtl="0"/>
          <a:r>
            <a:rPr lang="es-SV" smtClean="0"/>
            <a:t>130 capacitaciones en conservación de suelos y </a:t>
          </a:r>
          <a:endParaRPr lang="es-SV"/>
        </a:p>
      </dgm:t>
    </dgm:pt>
    <dgm:pt modelId="{893E0A2E-4CE0-4DA4-AD8F-6DAA08E5667B}" type="parTrans" cxnId="{15A28E2B-3575-4CCB-811F-95CF34A87DE7}">
      <dgm:prSet/>
      <dgm:spPr/>
      <dgm:t>
        <a:bodyPr/>
        <a:lstStyle/>
        <a:p>
          <a:endParaRPr lang="es-SV"/>
        </a:p>
      </dgm:t>
    </dgm:pt>
    <dgm:pt modelId="{977D1864-04AC-4A13-8C13-EDFC38273FB4}" type="sibTrans" cxnId="{15A28E2B-3575-4CCB-811F-95CF34A87DE7}">
      <dgm:prSet/>
      <dgm:spPr/>
      <dgm:t>
        <a:bodyPr/>
        <a:lstStyle/>
        <a:p>
          <a:endParaRPr lang="es-SV"/>
        </a:p>
      </dgm:t>
    </dgm:pt>
    <dgm:pt modelId="{537C48FF-1B74-4921-94D9-5E08582D00D4}">
      <dgm:prSet/>
      <dgm:spPr/>
      <dgm:t>
        <a:bodyPr/>
        <a:lstStyle/>
        <a:p>
          <a:pPr rtl="0"/>
          <a:r>
            <a:rPr lang="es-SV" smtClean="0"/>
            <a:t>1421 manzanas atendidas  en atención a la producción de granos básicos.</a:t>
          </a:r>
          <a:endParaRPr lang="es-SV"/>
        </a:p>
      </dgm:t>
    </dgm:pt>
    <dgm:pt modelId="{B08977F9-B42A-4915-B497-E2809551EB59}" type="parTrans" cxnId="{94342F18-F844-4463-A8F4-3C883F542A4D}">
      <dgm:prSet/>
      <dgm:spPr/>
      <dgm:t>
        <a:bodyPr/>
        <a:lstStyle/>
        <a:p>
          <a:endParaRPr lang="es-SV"/>
        </a:p>
      </dgm:t>
    </dgm:pt>
    <dgm:pt modelId="{9956CDDF-F87E-4AF6-BB87-5572D86029DA}" type="sibTrans" cxnId="{94342F18-F844-4463-A8F4-3C883F542A4D}">
      <dgm:prSet/>
      <dgm:spPr/>
      <dgm:t>
        <a:bodyPr/>
        <a:lstStyle/>
        <a:p>
          <a:endParaRPr lang="es-SV"/>
        </a:p>
      </dgm:t>
    </dgm:pt>
    <dgm:pt modelId="{B0DD5638-8E6C-4688-98B6-85500F18E8FA}" type="pres">
      <dgm:prSet presAssocID="{1108E375-E4E8-4996-B532-33BEE8BF3E77}" presName="vert0" presStyleCnt="0">
        <dgm:presLayoutVars>
          <dgm:dir/>
          <dgm:animOne val="branch"/>
          <dgm:animLvl val="lvl"/>
        </dgm:presLayoutVars>
      </dgm:prSet>
      <dgm:spPr/>
      <dgm:t>
        <a:bodyPr/>
        <a:lstStyle/>
        <a:p>
          <a:endParaRPr lang="es-SV"/>
        </a:p>
      </dgm:t>
    </dgm:pt>
    <dgm:pt modelId="{F3C7DAAD-7C51-49F4-9C07-3F9DB2B5D73E}" type="pres">
      <dgm:prSet presAssocID="{61A18D70-287B-4EB1-AD10-61070CE88523}" presName="thickLine" presStyleLbl="alignNode1" presStyleIdx="0" presStyleCnt="6"/>
      <dgm:spPr/>
    </dgm:pt>
    <dgm:pt modelId="{91319577-996E-46E0-8104-1CC0E1C57D6F}" type="pres">
      <dgm:prSet presAssocID="{61A18D70-287B-4EB1-AD10-61070CE88523}" presName="horz1" presStyleCnt="0"/>
      <dgm:spPr/>
    </dgm:pt>
    <dgm:pt modelId="{25518BEC-2532-47E8-B923-8D3D2412E082}" type="pres">
      <dgm:prSet presAssocID="{61A18D70-287B-4EB1-AD10-61070CE88523}" presName="tx1" presStyleLbl="revTx" presStyleIdx="0" presStyleCnt="6"/>
      <dgm:spPr/>
      <dgm:t>
        <a:bodyPr/>
        <a:lstStyle/>
        <a:p>
          <a:endParaRPr lang="es-SV"/>
        </a:p>
      </dgm:t>
    </dgm:pt>
    <dgm:pt modelId="{5CB1B88A-3FB4-4450-BDFC-0EAB520A0AE2}" type="pres">
      <dgm:prSet presAssocID="{61A18D70-287B-4EB1-AD10-61070CE88523}" presName="vert1" presStyleCnt="0"/>
      <dgm:spPr/>
    </dgm:pt>
    <dgm:pt modelId="{08CD3264-A7F0-4908-935D-64B961F906C9}" type="pres">
      <dgm:prSet presAssocID="{A7545A71-1092-48C8-B019-DBEC7312D53F}" presName="thickLine" presStyleLbl="alignNode1" presStyleIdx="1" presStyleCnt="6"/>
      <dgm:spPr/>
    </dgm:pt>
    <dgm:pt modelId="{7DC27070-37BA-474B-A349-6584DFB99380}" type="pres">
      <dgm:prSet presAssocID="{A7545A71-1092-48C8-B019-DBEC7312D53F}" presName="horz1" presStyleCnt="0"/>
      <dgm:spPr/>
    </dgm:pt>
    <dgm:pt modelId="{09C873C4-65E2-4881-97F5-FC4F6C611B8A}" type="pres">
      <dgm:prSet presAssocID="{A7545A71-1092-48C8-B019-DBEC7312D53F}" presName="tx1" presStyleLbl="revTx" presStyleIdx="1" presStyleCnt="6"/>
      <dgm:spPr/>
      <dgm:t>
        <a:bodyPr/>
        <a:lstStyle/>
        <a:p>
          <a:endParaRPr lang="es-SV"/>
        </a:p>
      </dgm:t>
    </dgm:pt>
    <dgm:pt modelId="{BBB1569A-905A-45AD-8ED7-7626BB82D8BE}" type="pres">
      <dgm:prSet presAssocID="{A7545A71-1092-48C8-B019-DBEC7312D53F}" presName="vert1" presStyleCnt="0"/>
      <dgm:spPr/>
    </dgm:pt>
    <dgm:pt modelId="{8BE37586-FE82-4C32-B7CE-D797CDD72ED2}" type="pres">
      <dgm:prSet presAssocID="{6FCA40BF-5657-44D2-A46D-06DB4F3366CC}" presName="thickLine" presStyleLbl="alignNode1" presStyleIdx="2" presStyleCnt="6"/>
      <dgm:spPr/>
    </dgm:pt>
    <dgm:pt modelId="{396EC4D0-2254-4B78-98D3-6DFA7F4322FC}" type="pres">
      <dgm:prSet presAssocID="{6FCA40BF-5657-44D2-A46D-06DB4F3366CC}" presName="horz1" presStyleCnt="0"/>
      <dgm:spPr/>
    </dgm:pt>
    <dgm:pt modelId="{604AD46A-2AC6-434F-9803-6BDF2DF1699E}" type="pres">
      <dgm:prSet presAssocID="{6FCA40BF-5657-44D2-A46D-06DB4F3366CC}" presName="tx1" presStyleLbl="revTx" presStyleIdx="2" presStyleCnt="6"/>
      <dgm:spPr/>
      <dgm:t>
        <a:bodyPr/>
        <a:lstStyle/>
        <a:p>
          <a:endParaRPr lang="es-SV"/>
        </a:p>
      </dgm:t>
    </dgm:pt>
    <dgm:pt modelId="{4E15341A-0174-4E3B-A97F-BDF4A304B5C9}" type="pres">
      <dgm:prSet presAssocID="{6FCA40BF-5657-44D2-A46D-06DB4F3366CC}" presName="vert1" presStyleCnt="0"/>
      <dgm:spPr/>
    </dgm:pt>
    <dgm:pt modelId="{878EFF2C-323D-46A8-96FD-A4A8E5ED19D8}" type="pres">
      <dgm:prSet presAssocID="{FD2A856B-F597-43AB-BCFD-1D777D064DC2}" presName="thickLine" presStyleLbl="alignNode1" presStyleIdx="3" presStyleCnt="6"/>
      <dgm:spPr/>
    </dgm:pt>
    <dgm:pt modelId="{5C66DD7E-A548-4D58-9886-ACBEC1ADFAE9}" type="pres">
      <dgm:prSet presAssocID="{FD2A856B-F597-43AB-BCFD-1D777D064DC2}" presName="horz1" presStyleCnt="0"/>
      <dgm:spPr/>
    </dgm:pt>
    <dgm:pt modelId="{D65B0912-CBD7-494C-8477-DC4A48C6E8FF}" type="pres">
      <dgm:prSet presAssocID="{FD2A856B-F597-43AB-BCFD-1D777D064DC2}" presName="tx1" presStyleLbl="revTx" presStyleIdx="3" presStyleCnt="6"/>
      <dgm:spPr/>
      <dgm:t>
        <a:bodyPr/>
        <a:lstStyle/>
        <a:p>
          <a:endParaRPr lang="es-SV"/>
        </a:p>
      </dgm:t>
    </dgm:pt>
    <dgm:pt modelId="{8B47A5E0-1F45-4CCB-B27F-DBC669575CD6}" type="pres">
      <dgm:prSet presAssocID="{FD2A856B-F597-43AB-BCFD-1D777D064DC2}" presName="vert1" presStyleCnt="0"/>
      <dgm:spPr/>
    </dgm:pt>
    <dgm:pt modelId="{012FFEED-E0B9-4801-9665-819B4A9C0A4D}" type="pres">
      <dgm:prSet presAssocID="{8789B8F5-3430-4096-9C7D-D3DCD7745B02}" presName="thickLine" presStyleLbl="alignNode1" presStyleIdx="4" presStyleCnt="6"/>
      <dgm:spPr/>
    </dgm:pt>
    <dgm:pt modelId="{CEA8D665-4B19-48F9-AC3F-A7BFE4A08303}" type="pres">
      <dgm:prSet presAssocID="{8789B8F5-3430-4096-9C7D-D3DCD7745B02}" presName="horz1" presStyleCnt="0"/>
      <dgm:spPr/>
    </dgm:pt>
    <dgm:pt modelId="{B31D4511-88BF-4279-9239-03345C488E30}" type="pres">
      <dgm:prSet presAssocID="{8789B8F5-3430-4096-9C7D-D3DCD7745B02}" presName="tx1" presStyleLbl="revTx" presStyleIdx="4" presStyleCnt="6"/>
      <dgm:spPr/>
      <dgm:t>
        <a:bodyPr/>
        <a:lstStyle/>
        <a:p>
          <a:endParaRPr lang="es-SV"/>
        </a:p>
      </dgm:t>
    </dgm:pt>
    <dgm:pt modelId="{87B80EA4-B55D-4426-83C0-3486657832F3}" type="pres">
      <dgm:prSet presAssocID="{8789B8F5-3430-4096-9C7D-D3DCD7745B02}" presName="vert1" presStyleCnt="0"/>
      <dgm:spPr/>
    </dgm:pt>
    <dgm:pt modelId="{245DB60A-58D0-4A7B-B57F-BC8DB07742AB}" type="pres">
      <dgm:prSet presAssocID="{537C48FF-1B74-4921-94D9-5E08582D00D4}" presName="thickLine" presStyleLbl="alignNode1" presStyleIdx="5" presStyleCnt="6"/>
      <dgm:spPr/>
    </dgm:pt>
    <dgm:pt modelId="{18D79003-A35D-4190-8C4D-7E71A65E700D}" type="pres">
      <dgm:prSet presAssocID="{537C48FF-1B74-4921-94D9-5E08582D00D4}" presName="horz1" presStyleCnt="0"/>
      <dgm:spPr/>
    </dgm:pt>
    <dgm:pt modelId="{5C1EB638-15DF-4266-9756-6AADCF542032}" type="pres">
      <dgm:prSet presAssocID="{537C48FF-1B74-4921-94D9-5E08582D00D4}" presName="tx1" presStyleLbl="revTx" presStyleIdx="5" presStyleCnt="6"/>
      <dgm:spPr/>
      <dgm:t>
        <a:bodyPr/>
        <a:lstStyle/>
        <a:p>
          <a:endParaRPr lang="es-SV"/>
        </a:p>
      </dgm:t>
    </dgm:pt>
    <dgm:pt modelId="{045DF0C8-33FB-40DA-890F-A9F3F5A06C0E}" type="pres">
      <dgm:prSet presAssocID="{537C48FF-1B74-4921-94D9-5E08582D00D4}" presName="vert1" presStyleCnt="0"/>
      <dgm:spPr/>
    </dgm:pt>
  </dgm:ptLst>
  <dgm:cxnLst>
    <dgm:cxn modelId="{15A28E2B-3575-4CCB-811F-95CF34A87DE7}" srcId="{1108E375-E4E8-4996-B532-33BEE8BF3E77}" destId="{8789B8F5-3430-4096-9C7D-D3DCD7745B02}" srcOrd="4" destOrd="0" parTransId="{893E0A2E-4CE0-4DA4-AD8F-6DAA08E5667B}" sibTransId="{977D1864-04AC-4A13-8C13-EDFC38273FB4}"/>
    <dgm:cxn modelId="{A465A111-39EA-4AF3-A3DC-BD003D5530A7}" type="presOf" srcId="{61A18D70-287B-4EB1-AD10-61070CE88523}" destId="{25518BEC-2532-47E8-B923-8D3D2412E082}" srcOrd="0" destOrd="0" presId="urn:microsoft.com/office/officeart/2008/layout/LinedList"/>
    <dgm:cxn modelId="{4A81CEE2-AE9D-4B83-9484-D11BCD7A5D3D}" srcId="{1108E375-E4E8-4996-B532-33BEE8BF3E77}" destId="{A7545A71-1092-48C8-B019-DBEC7312D53F}" srcOrd="1" destOrd="0" parTransId="{9F9E0620-B6C6-4B0A-8833-D40521A1DD72}" sibTransId="{4875B322-4800-4B28-B51A-CC817BE7EA55}"/>
    <dgm:cxn modelId="{74681D87-E561-46FA-BAA9-B6CAFAAC4564}" type="presOf" srcId="{A7545A71-1092-48C8-B019-DBEC7312D53F}" destId="{09C873C4-65E2-4881-97F5-FC4F6C611B8A}" srcOrd="0" destOrd="0" presId="urn:microsoft.com/office/officeart/2008/layout/LinedList"/>
    <dgm:cxn modelId="{94342F18-F844-4463-A8F4-3C883F542A4D}" srcId="{1108E375-E4E8-4996-B532-33BEE8BF3E77}" destId="{537C48FF-1B74-4921-94D9-5E08582D00D4}" srcOrd="5" destOrd="0" parTransId="{B08977F9-B42A-4915-B497-E2809551EB59}" sibTransId="{9956CDDF-F87E-4AF6-BB87-5572D86029DA}"/>
    <dgm:cxn modelId="{CBB727EA-7D16-4AA6-A9A9-20039214AB6B}" type="presOf" srcId="{8789B8F5-3430-4096-9C7D-D3DCD7745B02}" destId="{B31D4511-88BF-4279-9239-03345C488E30}" srcOrd="0" destOrd="0" presId="urn:microsoft.com/office/officeart/2008/layout/LinedList"/>
    <dgm:cxn modelId="{BC4D0230-2D94-4117-97C1-0C9FCF9BE3B2}" type="presOf" srcId="{FD2A856B-F597-43AB-BCFD-1D777D064DC2}" destId="{D65B0912-CBD7-494C-8477-DC4A48C6E8FF}" srcOrd="0" destOrd="0" presId="urn:microsoft.com/office/officeart/2008/layout/LinedList"/>
    <dgm:cxn modelId="{7911A406-A79B-4C4E-934F-8B83CA520231}" type="presOf" srcId="{1108E375-E4E8-4996-B532-33BEE8BF3E77}" destId="{B0DD5638-8E6C-4688-98B6-85500F18E8FA}" srcOrd="0" destOrd="0" presId="urn:microsoft.com/office/officeart/2008/layout/LinedList"/>
    <dgm:cxn modelId="{2BDF8800-B572-4375-BAC2-1EC7898F2D9E}" type="presOf" srcId="{6FCA40BF-5657-44D2-A46D-06DB4F3366CC}" destId="{604AD46A-2AC6-434F-9803-6BDF2DF1699E}" srcOrd="0" destOrd="0" presId="urn:microsoft.com/office/officeart/2008/layout/LinedList"/>
    <dgm:cxn modelId="{75224B53-79AF-4716-98C1-172A61949DCF}" srcId="{1108E375-E4E8-4996-B532-33BEE8BF3E77}" destId="{61A18D70-287B-4EB1-AD10-61070CE88523}" srcOrd="0" destOrd="0" parTransId="{3B599012-4745-4A12-BCBD-D17B55292299}" sibTransId="{B347282E-5F9D-45D3-AA8D-EC83E0CFBC1F}"/>
    <dgm:cxn modelId="{E1EA000F-DD76-47C7-91D4-48F051DDD066}" srcId="{1108E375-E4E8-4996-B532-33BEE8BF3E77}" destId="{FD2A856B-F597-43AB-BCFD-1D777D064DC2}" srcOrd="3" destOrd="0" parTransId="{0F0FE43E-578F-4A09-9FD3-DD2A065856B7}" sibTransId="{B97E81C8-2E32-4C6A-8FCD-D02FE85FEAEF}"/>
    <dgm:cxn modelId="{6934A6E6-814B-49FD-AF6B-E6A725B3ACCC}" srcId="{1108E375-E4E8-4996-B532-33BEE8BF3E77}" destId="{6FCA40BF-5657-44D2-A46D-06DB4F3366CC}" srcOrd="2" destOrd="0" parTransId="{E71A35CB-2EA7-4192-A776-D961BBCDA620}" sibTransId="{BAC67484-EC3B-4A57-964D-7378E71DCB21}"/>
    <dgm:cxn modelId="{7BCD1A41-E368-4328-B910-5F2A866393D9}" type="presOf" srcId="{537C48FF-1B74-4921-94D9-5E08582D00D4}" destId="{5C1EB638-15DF-4266-9756-6AADCF542032}" srcOrd="0" destOrd="0" presId="urn:microsoft.com/office/officeart/2008/layout/LinedList"/>
    <dgm:cxn modelId="{7E062CBC-F0CA-4FCE-AC9F-8EC365D373F4}" type="presParOf" srcId="{B0DD5638-8E6C-4688-98B6-85500F18E8FA}" destId="{F3C7DAAD-7C51-49F4-9C07-3F9DB2B5D73E}" srcOrd="0" destOrd="0" presId="urn:microsoft.com/office/officeart/2008/layout/LinedList"/>
    <dgm:cxn modelId="{3187C65C-8796-4E65-B557-FFF7039BB46E}" type="presParOf" srcId="{B0DD5638-8E6C-4688-98B6-85500F18E8FA}" destId="{91319577-996E-46E0-8104-1CC0E1C57D6F}" srcOrd="1" destOrd="0" presId="urn:microsoft.com/office/officeart/2008/layout/LinedList"/>
    <dgm:cxn modelId="{9A77342D-F4AC-410D-BF06-0FD392633B92}" type="presParOf" srcId="{91319577-996E-46E0-8104-1CC0E1C57D6F}" destId="{25518BEC-2532-47E8-B923-8D3D2412E082}" srcOrd="0" destOrd="0" presId="urn:microsoft.com/office/officeart/2008/layout/LinedList"/>
    <dgm:cxn modelId="{B5A794A6-299A-4F49-BA70-0B29F9478EFE}" type="presParOf" srcId="{91319577-996E-46E0-8104-1CC0E1C57D6F}" destId="{5CB1B88A-3FB4-4450-BDFC-0EAB520A0AE2}" srcOrd="1" destOrd="0" presId="urn:microsoft.com/office/officeart/2008/layout/LinedList"/>
    <dgm:cxn modelId="{AA9BDB3E-CA10-422B-AF08-75B217FEF2E1}" type="presParOf" srcId="{B0DD5638-8E6C-4688-98B6-85500F18E8FA}" destId="{08CD3264-A7F0-4908-935D-64B961F906C9}" srcOrd="2" destOrd="0" presId="urn:microsoft.com/office/officeart/2008/layout/LinedList"/>
    <dgm:cxn modelId="{04FBCE95-E1B1-4BDA-B7C1-DE57B58C86F5}" type="presParOf" srcId="{B0DD5638-8E6C-4688-98B6-85500F18E8FA}" destId="{7DC27070-37BA-474B-A349-6584DFB99380}" srcOrd="3" destOrd="0" presId="urn:microsoft.com/office/officeart/2008/layout/LinedList"/>
    <dgm:cxn modelId="{B1AEC981-6AAD-477B-A554-669444C9269A}" type="presParOf" srcId="{7DC27070-37BA-474B-A349-6584DFB99380}" destId="{09C873C4-65E2-4881-97F5-FC4F6C611B8A}" srcOrd="0" destOrd="0" presId="urn:microsoft.com/office/officeart/2008/layout/LinedList"/>
    <dgm:cxn modelId="{1C119ADD-5623-4BF1-9B56-C4ACFBBDF9C4}" type="presParOf" srcId="{7DC27070-37BA-474B-A349-6584DFB99380}" destId="{BBB1569A-905A-45AD-8ED7-7626BB82D8BE}" srcOrd="1" destOrd="0" presId="urn:microsoft.com/office/officeart/2008/layout/LinedList"/>
    <dgm:cxn modelId="{FC0E357F-D430-4546-8D9D-E3200A249F7E}" type="presParOf" srcId="{B0DD5638-8E6C-4688-98B6-85500F18E8FA}" destId="{8BE37586-FE82-4C32-B7CE-D797CDD72ED2}" srcOrd="4" destOrd="0" presId="urn:microsoft.com/office/officeart/2008/layout/LinedList"/>
    <dgm:cxn modelId="{C9D6A9DF-5600-4997-9347-A717DA985BBA}" type="presParOf" srcId="{B0DD5638-8E6C-4688-98B6-85500F18E8FA}" destId="{396EC4D0-2254-4B78-98D3-6DFA7F4322FC}" srcOrd="5" destOrd="0" presId="urn:microsoft.com/office/officeart/2008/layout/LinedList"/>
    <dgm:cxn modelId="{01AD5DBB-BB62-433F-82FB-2AEADB6E032C}" type="presParOf" srcId="{396EC4D0-2254-4B78-98D3-6DFA7F4322FC}" destId="{604AD46A-2AC6-434F-9803-6BDF2DF1699E}" srcOrd="0" destOrd="0" presId="urn:microsoft.com/office/officeart/2008/layout/LinedList"/>
    <dgm:cxn modelId="{11983959-BBFD-48CA-B419-928253AEFFD8}" type="presParOf" srcId="{396EC4D0-2254-4B78-98D3-6DFA7F4322FC}" destId="{4E15341A-0174-4E3B-A97F-BDF4A304B5C9}" srcOrd="1" destOrd="0" presId="urn:microsoft.com/office/officeart/2008/layout/LinedList"/>
    <dgm:cxn modelId="{310DF898-56F8-48BA-A743-907B40B6FFC8}" type="presParOf" srcId="{B0DD5638-8E6C-4688-98B6-85500F18E8FA}" destId="{878EFF2C-323D-46A8-96FD-A4A8E5ED19D8}" srcOrd="6" destOrd="0" presId="urn:microsoft.com/office/officeart/2008/layout/LinedList"/>
    <dgm:cxn modelId="{AA63456F-F944-40D5-A67F-2775F4ADA90A}" type="presParOf" srcId="{B0DD5638-8E6C-4688-98B6-85500F18E8FA}" destId="{5C66DD7E-A548-4D58-9886-ACBEC1ADFAE9}" srcOrd="7" destOrd="0" presId="urn:microsoft.com/office/officeart/2008/layout/LinedList"/>
    <dgm:cxn modelId="{F62044B2-DA59-4505-83F4-48B7667AE5F8}" type="presParOf" srcId="{5C66DD7E-A548-4D58-9886-ACBEC1ADFAE9}" destId="{D65B0912-CBD7-494C-8477-DC4A48C6E8FF}" srcOrd="0" destOrd="0" presId="urn:microsoft.com/office/officeart/2008/layout/LinedList"/>
    <dgm:cxn modelId="{5347D3EE-D38C-4BAC-9DFB-7FCC2BC88E52}" type="presParOf" srcId="{5C66DD7E-A548-4D58-9886-ACBEC1ADFAE9}" destId="{8B47A5E0-1F45-4CCB-B27F-DBC669575CD6}" srcOrd="1" destOrd="0" presId="urn:microsoft.com/office/officeart/2008/layout/LinedList"/>
    <dgm:cxn modelId="{8665346F-DEF6-475C-B4B7-CDA79E3F50B8}" type="presParOf" srcId="{B0DD5638-8E6C-4688-98B6-85500F18E8FA}" destId="{012FFEED-E0B9-4801-9665-819B4A9C0A4D}" srcOrd="8" destOrd="0" presId="urn:microsoft.com/office/officeart/2008/layout/LinedList"/>
    <dgm:cxn modelId="{5F3DFA87-C0F2-487C-AD04-889A027D527E}" type="presParOf" srcId="{B0DD5638-8E6C-4688-98B6-85500F18E8FA}" destId="{CEA8D665-4B19-48F9-AC3F-A7BFE4A08303}" srcOrd="9" destOrd="0" presId="urn:microsoft.com/office/officeart/2008/layout/LinedList"/>
    <dgm:cxn modelId="{557DFACE-F539-4838-89E6-6FDC2E98817D}" type="presParOf" srcId="{CEA8D665-4B19-48F9-AC3F-A7BFE4A08303}" destId="{B31D4511-88BF-4279-9239-03345C488E30}" srcOrd="0" destOrd="0" presId="urn:microsoft.com/office/officeart/2008/layout/LinedList"/>
    <dgm:cxn modelId="{6E8ABBF7-5CFE-42BC-B43A-F8988E31EAF0}" type="presParOf" srcId="{CEA8D665-4B19-48F9-AC3F-A7BFE4A08303}" destId="{87B80EA4-B55D-4426-83C0-3486657832F3}" srcOrd="1" destOrd="0" presId="urn:microsoft.com/office/officeart/2008/layout/LinedList"/>
    <dgm:cxn modelId="{C437180A-246A-4DAF-9B52-F50066F3DCFD}" type="presParOf" srcId="{B0DD5638-8E6C-4688-98B6-85500F18E8FA}" destId="{245DB60A-58D0-4A7B-B57F-BC8DB07742AB}" srcOrd="10" destOrd="0" presId="urn:microsoft.com/office/officeart/2008/layout/LinedList"/>
    <dgm:cxn modelId="{45E77172-9679-4640-95EC-EE9FE020EAFA}" type="presParOf" srcId="{B0DD5638-8E6C-4688-98B6-85500F18E8FA}" destId="{18D79003-A35D-4190-8C4D-7E71A65E700D}" srcOrd="11" destOrd="0" presId="urn:microsoft.com/office/officeart/2008/layout/LinedList"/>
    <dgm:cxn modelId="{AA38F083-69EA-4C39-8FA5-9AA4849F7011}" type="presParOf" srcId="{18D79003-A35D-4190-8C4D-7E71A65E700D}" destId="{5C1EB638-15DF-4266-9756-6AADCF542032}" srcOrd="0" destOrd="0" presId="urn:microsoft.com/office/officeart/2008/layout/LinedList"/>
    <dgm:cxn modelId="{83A17D50-4A7F-439E-B137-9D34C1CF1031}" type="presParOf" srcId="{18D79003-A35D-4190-8C4D-7E71A65E700D}" destId="{045DF0C8-33FB-40DA-890F-A9F3F5A06C0E}" srcOrd="1" destOrd="0" presId="urn:microsoft.com/office/officeart/2008/layout/Lin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E52F62F-4147-4E15-8E81-A75DB0F32DE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SV"/>
        </a:p>
      </dgm:t>
    </dgm:pt>
    <dgm:pt modelId="{D928DF5C-0222-4BFD-AA4A-37DFC8738F67}">
      <dgm:prSet phldrT="[Texto]"/>
      <dgm:spPr/>
      <dgm:t>
        <a:bodyPr/>
        <a:lstStyle/>
        <a:p>
          <a:r>
            <a:rPr lang="es-SV"/>
            <a:t>Seguridad Alimentaria</a:t>
          </a:r>
        </a:p>
      </dgm:t>
    </dgm:pt>
    <dgm:pt modelId="{A2A44525-558F-4D7B-83A3-8FF175331EBC}" type="parTrans" cxnId="{1F162DF0-FCFB-47C4-9E68-9DBC93C2867D}">
      <dgm:prSet/>
      <dgm:spPr/>
      <dgm:t>
        <a:bodyPr/>
        <a:lstStyle/>
        <a:p>
          <a:endParaRPr lang="es-SV"/>
        </a:p>
      </dgm:t>
    </dgm:pt>
    <dgm:pt modelId="{64EF23B8-B3C4-48BC-8538-136784B87623}" type="sibTrans" cxnId="{1F162DF0-FCFB-47C4-9E68-9DBC93C2867D}">
      <dgm:prSet/>
      <dgm:spPr/>
      <dgm:t>
        <a:bodyPr/>
        <a:lstStyle/>
        <a:p>
          <a:endParaRPr lang="es-SV"/>
        </a:p>
      </dgm:t>
    </dgm:pt>
    <dgm:pt modelId="{9DC7281B-F3C2-4448-A9D5-F8B4821C54A9}">
      <dgm:prSet phldrT="[Texto]"/>
      <dgm:spPr/>
      <dgm:t>
        <a:bodyPr/>
        <a:lstStyle/>
        <a:p>
          <a:r>
            <a:rPr lang="es-SV"/>
            <a:t>Chiltiupan, Comasagua, Jicalapa, Teotepeque, Tepecoyo, Talnique, Tamanique, Colon, Santa Tecla, Huizucar, Zaragoza</a:t>
          </a:r>
        </a:p>
      </dgm:t>
    </dgm:pt>
    <dgm:pt modelId="{7AE886FB-FBEF-4AEA-A7DE-866C77E3B608}" type="parTrans" cxnId="{CDFD8C22-2143-403D-B096-A0FE66573C04}">
      <dgm:prSet/>
      <dgm:spPr/>
      <dgm:t>
        <a:bodyPr/>
        <a:lstStyle/>
        <a:p>
          <a:endParaRPr lang="es-SV"/>
        </a:p>
      </dgm:t>
    </dgm:pt>
    <dgm:pt modelId="{E3E4DA4F-C41E-4BE9-AFDC-90265EB6913B}" type="sibTrans" cxnId="{CDFD8C22-2143-403D-B096-A0FE66573C04}">
      <dgm:prSet/>
      <dgm:spPr/>
      <dgm:t>
        <a:bodyPr/>
        <a:lstStyle/>
        <a:p>
          <a:endParaRPr lang="es-SV"/>
        </a:p>
      </dgm:t>
    </dgm:pt>
    <dgm:pt modelId="{BA7D424A-8263-4A6A-9245-A2FAEEA400C5}">
      <dgm:prSet phldrT="[Texto]"/>
      <dgm:spPr/>
      <dgm:t>
        <a:bodyPr/>
        <a:lstStyle/>
        <a:p>
          <a:r>
            <a:rPr lang="es-SV"/>
            <a:t>Encadenamientos Productivos</a:t>
          </a:r>
        </a:p>
      </dgm:t>
    </dgm:pt>
    <dgm:pt modelId="{87149FB7-CE07-498A-9771-D69F5C145F23}" type="parTrans" cxnId="{9C0E9257-F4B4-4C24-827B-52140455D761}">
      <dgm:prSet/>
      <dgm:spPr/>
      <dgm:t>
        <a:bodyPr/>
        <a:lstStyle/>
        <a:p>
          <a:endParaRPr lang="es-SV"/>
        </a:p>
      </dgm:t>
    </dgm:pt>
    <dgm:pt modelId="{5879AFF0-A116-4FA1-9A38-A04D1415F0B2}" type="sibTrans" cxnId="{9C0E9257-F4B4-4C24-827B-52140455D761}">
      <dgm:prSet/>
      <dgm:spPr/>
      <dgm:t>
        <a:bodyPr/>
        <a:lstStyle/>
        <a:p>
          <a:endParaRPr lang="es-SV"/>
        </a:p>
      </dgm:t>
    </dgm:pt>
    <dgm:pt modelId="{62585DCC-672C-4EEE-900C-C7E77B8CCD9F}">
      <dgm:prSet phldrT="[Texto]"/>
      <dgm:spPr/>
      <dgm:t>
        <a:bodyPr/>
        <a:lstStyle/>
        <a:p>
          <a:r>
            <a:rPr lang="es-SV"/>
            <a:t>$29,880 Invertidos En Asistencia Técnica Agropecuaria</a:t>
          </a:r>
        </a:p>
      </dgm:t>
    </dgm:pt>
    <dgm:pt modelId="{1915653C-29B3-483C-8429-93FB6DF9662D}" type="parTrans" cxnId="{EC4D9EB1-0F78-4E1A-938E-2490140B28A3}">
      <dgm:prSet/>
      <dgm:spPr/>
      <dgm:t>
        <a:bodyPr/>
        <a:lstStyle/>
        <a:p>
          <a:endParaRPr lang="es-SV"/>
        </a:p>
      </dgm:t>
    </dgm:pt>
    <dgm:pt modelId="{C2EA45C0-98C4-4630-8F88-78433ADF8B25}" type="sibTrans" cxnId="{EC4D9EB1-0F78-4E1A-938E-2490140B28A3}">
      <dgm:prSet/>
      <dgm:spPr/>
      <dgm:t>
        <a:bodyPr/>
        <a:lstStyle/>
        <a:p>
          <a:endParaRPr lang="es-SV"/>
        </a:p>
      </dgm:t>
    </dgm:pt>
    <dgm:pt modelId="{61B7A365-68E0-4777-9649-C2FD621D3710}">
      <dgm:prSet phldrT="[Texto]"/>
      <dgm:spPr/>
      <dgm:t>
        <a:bodyPr/>
        <a:lstStyle/>
        <a:p>
          <a:r>
            <a:rPr lang="es-SV"/>
            <a:t>$58,483 invertidos En Asistencia Técnica Agropecuaria</a:t>
          </a:r>
        </a:p>
      </dgm:t>
    </dgm:pt>
    <dgm:pt modelId="{4C29CB4D-1A1C-4BCF-ABF2-3732230AA81C}" type="parTrans" cxnId="{1DF7BEF7-D870-4F21-8BB5-14A1A08FB7FD}">
      <dgm:prSet/>
      <dgm:spPr/>
      <dgm:t>
        <a:bodyPr/>
        <a:lstStyle/>
        <a:p>
          <a:endParaRPr lang="es-SV"/>
        </a:p>
      </dgm:t>
    </dgm:pt>
    <dgm:pt modelId="{5518C9F6-32A0-497A-83CB-0DF54C83874A}" type="sibTrans" cxnId="{1DF7BEF7-D870-4F21-8BB5-14A1A08FB7FD}">
      <dgm:prSet/>
      <dgm:spPr/>
      <dgm:t>
        <a:bodyPr/>
        <a:lstStyle/>
        <a:p>
          <a:endParaRPr lang="es-SV"/>
        </a:p>
      </dgm:t>
    </dgm:pt>
    <dgm:pt modelId="{0DEC3406-F697-4293-A619-FBD69ACBF246}">
      <dgm:prSet phldrT="[Texto]"/>
      <dgm:spPr/>
      <dgm:t>
        <a:bodyPr/>
        <a:lstStyle/>
        <a:p>
          <a:r>
            <a:rPr lang="es-SV"/>
            <a:t>Jayaque ,Sacacoyo, Quezaltepeque ,Santa Tecla,San Pablo Tacachico,San Juan Opico</a:t>
          </a:r>
        </a:p>
      </dgm:t>
    </dgm:pt>
    <dgm:pt modelId="{DB82F3E2-C085-4359-8301-712EC3821A84}" type="parTrans" cxnId="{A17DA021-3B9F-476B-8E8A-9F04AF886D95}">
      <dgm:prSet/>
      <dgm:spPr/>
      <dgm:t>
        <a:bodyPr/>
        <a:lstStyle/>
        <a:p>
          <a:endParaRPr lang="es-SV"/>
        </a:p>
      </dgm:t>
    </dgm:pt>
    <dgm:pt modelId="{3299D9E1-85EA-4F8C-BD8C-952EC37925E4}" type="sibTrans" cxnId="{A17DA021-3B9F-476B-8E8A-9F04AF886D95}">
      <dgm:prSet/>
      <dgm:spPr/>
      <dgm:t>
        <a:bodyPr/>
        <a:lstStyle/>
        <a:p>
          <a:endParaRPr lang="es-SV"/>
        </a:p>
      </dgm:t>
    </dgm:pt>
    <dgm:pt modelId="{827B7920-68E5-4455-B8B2-9E49BA8DFBF1}">
      <dgm:prSet phldrT="[Texto]"/>
      <dgm:spPr/>
      <dgm:t>
        <a:bodyPr/>
        <a:lstStyle/>
        <a:p>
          <a:r>
            <a:rPr lang="es-SV"/>
            <a:t>Beneficiarios </a:t>
          </a:r>
          <a:r>
            <a:rPr lang="es-SV" b="0" i="0" u="none"/>
            <a:t>2,278</a:t>
          </a:r>
          <a:endParaRPr lang="es-SV"/>
        </a:p>
      </dgm:t>
    </dgm:pt>
    <dgm:pt modelId="{62ABE47D-843F-457E-9E19-A036980CFC58}" type="parTrans" cxnId="{44405A1D-17D1-4FE1-B8D5-E25B533EAD77}">
      <dgm:prSet/>
      <dgm:spPr/>
      <dgm:t>
        <a:bodyPr/>
        <a:lstStyle/>
        <a:p>
          <a:endParaRPr lang="es-SV"/>
        </a:p>
      </dgm:t>
    </dgm:pt>
    <dgm:pt modelId="{A8D49510-7813-4A7C-B208-421A91E3B685}" type="sibTrans" cxnId="{44405A1D-17D1-4FE1-B8D5-E25B533EAD77}">
      <dgm:prSet/>
      <dgm:spPr/>
      <dgm:t>
        <a:bodyPr/>
        <a:lstStyle/>
        <a:p>
          <a:endParaRPr lang="es-SV"/>
        </a:p>
      </dgm:t>
    </dgm:pt>
    <dgm:pt modelId="{18318F43-1345-48D3-87EA-48D197AB9EC9}">
      <dgm:prSet phldrT="[Texto]"/>
      <dgm:spPr/>
      <dgm:t>
        <a:bodyPr/>
        <a:lstStyle/>
        <a:p>
          <a:r>
            <a:rPr lang="es-SV"/>
            <a:t>Beneficiarios </a:t>
          </a:r>
          <a:r>
            <a:rPr lang="es-SV" b="0" i="0" u="none"/>
            <a:t>1729</a:t>
          </a:r>
          <a:endParaRPr lang="es-SV"/>
        </a:p>
      </dgm:t>
    </dgm:pt>
    <dgm:pt modelId="{32D344E2-C807-48F1-B157-8082893CFB5C}" type="parTrans" cxnId="{E0C9A7C4-BAE5-490A-A6CA-A56C9817FA40}">
      <dgm:prSet/>
      <dgm:spPr/>
      <dgm:t>
        <a:bodyPr/>
        <a:lstStyle/>
        <a:p>
          <a:endParaRPr lang="es-SV"/>
        </a:p>
      </dgm:t>
    </dgm:pt>
    <dgm:pt modelId="{9AD4F58A-4CE9-4050-A703-BB5D9F75BE45}" type="sibTrans" cxnId="{E0C9A7C4-BAE5-490A-A6CA-A56C9817FA40}">
      <dgm:prSet/>
      <dgm:spPr/>
      <dgm:t>
        <a:bodyPr/>
        <a:lstStyle/>
        <a:p>
          <a:endParaRPr lang="es-SV"/>
        </a:p>
      </dgm:t>
    </dgm:pt>
    <dgm:pt modelId="{81FD975E-83E3-4293-AC57-42DA714A4FF8}" type="pres">
      <dgm:prSet presAssocID="{FE52F62F-4147-4E15-8E81-A75DB0F32DE9}" presName="list" presStyleCnt="0">
        <dgm:presLayoutVars>
          <dgm:dir/>
          <dgm:animLvl val="lvl"/>
        </dgm:presLayoutVars>
      </dgm:prSet>
      <dgm:spPr/>
      <dgm:t>
        <a:bodyPr/>
        <a:lstStyle/>
        <a:p>
          <a:endParaRPr lang="es-SV"/>
        </a:p>
      </dgm:t>
    </dgm:pt>
    <dgm:pt modelId="{EE43671D-6BF4-4B92-8D76-2951063EF3CB}" type="pres">
      <dgm:prSet presAssocID="{D928DF5C-0222-4BFD-AA4A-37DFC8738F67}" presName="posSpace" presStyleCnt="0"/>
      <dgm:spPr/>
    </dgm:pt>
    <dgm:pt modelId="{3C0A91C2-3F6D-4461-8564-62E661349410}" type="pres">
      <dgm:prSet presAssocID="{D928DF5C-0222-4BFD-AA4A-37DFC8738F67}" presName="vertFlow" presStyleCnt="0"/>
      <dgm:spPr/>
    </dgm:pt>
    <dgm:pt modelId="{FC0B5D04-9E45-4810-B4B9-6B40B9341A45}" type="pres">
      <dgm:prSet presAssocID="{D928DF5C-0222-4BFD-AA4A-37DFC8738F67}" presName="topSpace" presStyleCnt="0"/>
      <dgm:spPr/>
    </dgm:pt>
    <dgm:pt modelId="{52E07FC8-20EB-4A94-8806-6A16CEF37DC5}" type="pres">
      <dgm:prSet presAssocID="{D928DF5C-0222-4BFD-AA4A-37DFC8738F67}" presName="firstComp" presStyleCnt="0"/>
      <dgm:spPr/>
    </dgm:pt>
    <dgm:pt modelId="{87C43C86-4CC5-4DB2-A9E7-5F258D860442}" type="pres">
      <dgm:prSet presAssocID="{D928DF5C-0222-4BFD-AA4A-37DFC8738F67}" presName="firstChild" presStyleLbl="bgAccFollowNode1" presStyleIdx="0" presStyleCnt="6"/>
      <dgm:spPr/>
      <dgm:t>
        <a:bodyPr/>
        <a:lstStyle/>
        <a:p>
          <a:endParaRPr lang="es-SV"/>
        </a:p>
      </dgm:t>
    </dgm:pt>
    <dgm:pt modelId="{F3528A91-99E3-4064-9510-EB6BD518548A}" type="pres">
      <dgm:prSet presAssocID="{D928DF5C-0222-4BFD-AA4A-37DFC8738F67}" presName="firstChildTx" presStyleLbl="bgAccFollowNode1" presStyleIdx="0" presStyleCnt="6">
        <dgm:presLayoutVars>
          <dgm:bulletEnabled val="1"/>
        </dgm:presLayoutVars>
      </dgm:prSet>
      <dgm:spPr/>
      <dgm:t>
        <a:bodyPr/>
        <a:lstStyle/>
        <a:p>
          <a:endParaRPr lang="es-SV"/>
        </a:p>
      </dgm:t>
    </dgm:pt>
    <dgm:pt modelId="{49A6CFF6-625D-4068-8D47-3A92DE10842D}" type="pres">
      <dgm:prSet presAssocID="{9DC7281B-F3C2-4448-A9D5-F8B4821C54A9}" presName="comp" presStyleCnt="0"/>
      <dgm:spPr/>
    </dgm:pt>
    <dgm:pt modelId="{7DEEE6F1-8647-4C95-8FDE-861ADB69F769}" type="pres">
      <dgm:prSet presAssocID="{9DC7281B-F3C2-4448-A9D5-F8B4821C54A9}" presName="child" presStyleLbl="bgAccFollowNode1" presStyleIdx="1" presStyleCnt="6"/>
      <dgm:spPr/>
      <dgm:t>
        <a:bodyPr/>
        <a:lstStyle/>
        <a:p>
          <a:endParaRPr lang="es-SV"/>
        </a:p>
      </dgm:t>
    </dgm:pt>
    <dgm:pt modelId="{DEFB7D3B-4C24-475B-B629-2AD1BB335702}" type="pres">
      <dgm:prSet presAssocID="{9DC7281B-F3C2-4448-A9D5-F8B4821C54A9}" presName="childTx" presStyleLbl="bgAccFollowNode1" presStyleIdx="1" presStyleCnt="6">
        <dgm:presLayoutVars>
          <dgm:bulletEnabled val="1"/>
        </dgm:presLayoutVars>
      </dgm:prSet>
      <dgm:spPr/>
      <dgm:t>
        <a:bodyPr/>
        <a:lstStyle/>
        <a:p>
          <a:endParaRPr lang="es-SV"/>
        </a:p>
      </dgm:t>
    </dgm:pt>
    <dgm:pt modelId="{9519E97A-DBDE-4F7E-BF13-1E924C073B8D}" type="pres">
      <dgm:prSet presAssocID="{827B7920-68E5-4455-B8B2-9E49BA8DFBF1}" presName="comp" presStyleCnt="0"/>
      <dgm:spPr/>
    </dgm:pt>
    <dgm:pt modelId="{AD1E8D91-0C16-4857-AC44-EF5686BF1007}" type="pres">
      <dgm:prSet presAssocID="{827B7920-68E5-4455-B8B2-9E49BA8DFBF1}" presName="child" presStyleLbl="bgAccFollowNode1" presStyleIdx="2" presStyleCnt="6"/>
      <dgm:spPr/>
      <dgm:t>
        <a:bodyPr/>
        <a:lstStyle/>
        <a:p>
          <a:endParaRPr lang="es-SV"/>
        </a:p>
      </dgm:t>
    </dgm:pt>
    <dgm:pt modelId="{784A8FC2-004B-45B0-8A45-4B181F2B64F2}" type="pres">
      <dgm:prSet presAssocID="{827B7920-68E5-4455-B8B2-9E49BA8DFBF1}" presName="childTx" presStyleLbl="bgAccFollowNode1" presStyleIdx="2" presStyleCnt="6">
        <dgm:presLayoutVars>
          <dgm:bulletEnabled val="1"/>
        </dgm:presLayoutVars>
      </dgm:prSet>
      <dgm:spPr/>
      <dgm:t>
        <a:bodyPr/>
        <a:lstStyle/>
        <a:p>
          <a:endParaRPr lang="es-SV"/>
        </a:p>
      </dgm:t>
    </dgm:pt>
    <dgm:pt modelId="{82C5C3BC-C0EA-474E-9B58-BAAA29A0F45E}" type="pres">
      <dgm:prSet presAssocID="{D928DF5C-0222-4BFD-AA4A-37DFC8738F67}" presName="negSpace" presStyleCnt="0"/>
      <dgm:spPr/>
    </dgm:pt>
    <dgm:pt modelId="{8D9BB0BD-2A87-4058-984A-174B6D26A5B3}" type="pres">
      <dgm:prSet presAssocID="{D928DF5C-0222-4BFD-AA4A-37DFC8738F67}" presName="circle" presStyleLbl="node1" presStyleIdx="0" presStyleCnt="2"/>
      <dgm:spPr/>
      <dgm:t>
        <a:bodyPr/>
        <a:lstStyle/>
        <a:p>
          <a:endParaRPr lang="es-SV"/>
        </a:p>
      </dgm:t>
    </dgm:pt>
    <dgm:pt modelId="{9F6B46F9-7C4A-432D-9A82-A190BE143501}" type="pres">
      <dgm:prSet presAssocID="{64EF23B8-B3C4-48BC-8538-136784B87623}" presName="transSpace" presStyleCnt="0"/>
      <dgm:spPr/>
    </dgm:pt>
    <dgm:pt modelId="{F8447751-A867-4E1F-AEE1-FA493396CB02}" type="pres">
      <dgm:prSet presAssocID="{BA7D424A-8263-4A6A-9245-A2FAEEA400C5}" presName="posSpace" presStyleCnt="0"/>
      <dgm:spPr/>
    </dgm:pt>
    <dgm:pt modelId="{693C26DD-02BD-4DAA-9E51-597917149EBE}" type="pres">
      <dgm:prSet presAssocID="{BA7D424A-8263-4A6A-9245-A2FAEEA400C5}" presName="vertFlow" presStyleCnt="0"/>
      <dgm:spPr/>
    </dgm:pt>
    <dgm:pt modelId="{2C1FFA4E-B2BB-4F58-A53E-9A9B24EA389A}" type="pres">
      <dgm:prSet presAssocID="{BA7D424A-8263-4A6A-9245-A2FAEEA400C5}" presName="topSpace" presStyleCnt="0"/>
      <dgm:spPr/>
    </dgm:pt>
    <dgm:pt modelId="{9D571A2F-025A-4EC0-B032-C5CE86872368}" type="pres">
      <dgm:prSet presAssocID="{BA7D424A-8263-4A6A-9245-A2FAEEA400C5}" presName="firstComp" presStyleCnt="0"/>
      <dgm:spPr/>
    </dgm:pt>
    <dgm:pt modelId="{791DDAC1-38A4-4203-B002-4A2939A1362C}" type="pres">
      <dgm:prSet presAssocID="{BA7D424A-8263-4A6A-9245-A2FAEEA400C5}" presName="firstChild" presStyleLbl="bgAccFollowNode1" presStyleIdx="3" presStyleCnt="6"/>
      <dgm:spPr/>
      <dgm:t>
        <a:bodyPr/>
        <a:lstStyle/>
        <a:p>
          <a:endParaRPr lang="es-SV"/>
        </a:p>
      </dgm:t>
    </dgm:pt>
    <dgm:pt modelId="{F3B0B19C-7539-4EE0-BEC3-91B90C279AD3}" type="pres">
      <dgm:prSet presAssocID="{BA7D424A-8263-4A6A-9245-A2FAEEA400C5}" presName="firstChildTx" presStyleLbl="bgAccFollowNode1" presStyleIdx="3" presStyleCnt="6">
        <dgm:presLayoutVars>
          <dgm:bulletEnabled val="1"/>
        </dgm:presLayoutVars>
      </dgm:prSet>
      <dgm:spPr/>
      <dgm:t>
        <a:bodyPr/>
        <a:lstStyle/>
        <a:p>
          <a:endParaRPr lang="es-SV"/>
        </a:p>
      </dgm:t>
    </dgm:pt>
    <dgm:pt modelId="{F857692A-FC2E-4E01-9256-BC423FF3432B}" type="pres">
      <dgm:prSet presAssocID="{0DEC3406-F697-4293-A619-FBD69ACBF246}" presName="comp" presStyleCnt="0"/>
      <dgm:spPr/>
    </dgm:pt>
    <dgm:pt modelId="{541196A3-A455-41AC-A521-267671E40577}" type="pres">
      <dgm:prSet presAssocID="{0DEC3406-F697-4293-A619-FBD69ACBF246}" presName="child" presStyleLbl="bgAccFollowNode1" presStyleIdx="4" presStyleCnt="6"/>
      <dgm:spPr/>
      <dgm:t>
        <a:bodyPr/>
        <a:lstStyle/>
        <a:p>
          <a:endParaRPr lang="es-SV"/>
        </a:p>
      </dgm:t>
    </dgm:pt>
    <dgm:pt modelId="{67F76F26-E942-4EA6-99BD-779F070817F7}" type="pres">
      <dgm:prSet presAssocID="{0DEC3406-F697-4293-A619-FBD69ACBF246}" presName="childTx" presStyleLbl="bgAccFollowNode1" presStyleIdx="4" presStyleCnt="6">
        <dgm:presLayoutVars>
          <dgm:bulletEnabled val="1"/>
        </dgm:presLayoutVars>
      </dgm:prSet>
      <dgm:spPr/>
      <dgm:t>
        <a:bodyPr/>
        <a:lstStyle/>
        <a:p>
          <a:endParaRPr lang="es-SV"/>
        </a:p>
      </dgm:t>
    </dgm:pt>
    <dgm:pt modelId="{190E0BEE-E02E-489A-9221-885B5213EFD3}" type="pres">
      <dgm:prSet presAssocID="{18318F43-1345-48D3-87EA-48D197AB9EC9}" presName="comp" presStyleCnt="0"/>
      <dgm:spPr/>
    </dgm:pt>
    <dgm:pt modelId="{315B0D83-DE23-466C-8FBB-8E44FE99518C}" type="pres">
      <dgm:prSet presAssocID="{18318F43-1345-48D3-87EA-48D197AB9EC9}" presName="child" presStyleLbl="bgAccFollowNode1" presStyleIdx="5" presStyleCnt="6"/>
      <dgm:spPr/>
      <dgm:t>
        <a:bodyPr/>
        <a:lstStyle/>
        <a:p>
          <a:endParaRPr lang="es-SV"/>
        </a:p>
      </dgm:t>
    </dgm:pt>
    <dgm:pt modelId="{177EC1F5-AE32-4B72-852B-C1C42F5D3A9B}" type="pres">
      <dgm:prSet presAssocID="{18318F43-1345-48D3-87EA-48D197AB9EC9}" presName="childTx" presStyleLbl="bgAccFollowNode1" presStyleIdx="5" presStyleCnt="6">
        <dgm:presLayoutVars>
          <dgm:bulletEnabled val="1"/>
        </dgm:presLayoutVars>
      </dgm:prSet>
      <dgm:spPr/>
      <dgm:t>
        <a:bodyPr/>
        <a:lstStyle/>
        <a:p>
          <a:endParaRPr lang="es-SV"/>
        </a:p>
      </dgm:t>
    </dgm:pt>
    <dgm:pt modelId="{634BCF97-2AE4-4B9F-B4FD-9ABDCA985956}" type="pres">
      <dgm:prSet presAssocID="{BA7D424A-8263-4A6A-9245-A2FAEEA400C5}" presName="negSpace" presStyleCnt="0"/>
      <dgm:spPr/>
    </dgm:pt>
    <dgm:pt modelId="{D75F4044-17A8-4750-8B3A-1E47723DCA1C}" type="pres">
      <dgm:prSet presAssocID="{BA7D424A-8263-4A6A-9245-A2FAEEA400C5}" presName="circle" presStyleLbl="node1" presStyleIdx="1" presStyleCnt="2"/>
      <dgm:spPr/>
      <dgm:t>
        <a:bodyPr/>
        <a:lstStyle/>
        <a:p>
          <a:endParaRPr lang="es-SV"/>
        </a:p>
      </dgm:t>
    </dgm:pt>
  </dgm:ptLst>
  <dgm:cxnLst>
    <dgm:cxn modelId="{6067D8D0-C167-4F1C-88AD-4E87ECEFCBFD}" type="presOf" srcId="{18318F43-1345-48D3-87EA-48D197AB9EC9}" destId="{315B0D83-DE23-466C-8FBB-8E44FE99518C}" srcOrd="0" destOrd="0" presId="urn:microsoft.com/office/officeart/2005/8/layout/hList9"/>
    <dgm:cxn modelId="{DC1504E1-A931-4C7B-B2F0-3231C43E329A}" type="presOf" srcId="{827B7920-68E5-4455-B8B2-9E49BA8DFBF1}" destId="{784A8FC2-004B-45B0-8A45-4B181F2B64F2}" srcOrd="1" destOrd="0" presId="urn:microsoft.com/office/officeart/2005/8/layout/hList9"/>
    <dgm:cxn modelId="{4034DDDD-4312-4BE1-9C7D-BB7E4EE3EB88}" type="presOf" srcId="{9DC7281B-F3C2-4448-A9D5-F8B4821C54A9}" destId="{7DEEE6F1-8647-4C95-8FDE-861ADB69F769}" srcOrd="0" destOrd="0" presId="urn:microsoft.com/office/officeart/2005/8/layout/hList9"/>
    <dgm:cxn modelId="{44405A1D-17D1-4FE1-B8D5-E25B533EAD77}" srcId="{D928DF5C-0222-4BFD-AA4A-37DFC8738F67}" destId="{827B7920-68E5-4455-B8B2-9E49BA8DFBF1}" srcOrd="2" destOrd="0" parTransId="{62ABE47D-843F-457E-9E19-A036980CFC58}" sibTransId="{A8D49510-7813-4A7C-B208-421A91E3B685}"/>
    <dgm:cxn modelId="{AAD0BF5A-25A4-417C-BD80-10A28A52F4AD}" type="presOf" srcId="{827B7920-68E5-4455-B8B2-9E49BA8DFBF1}" destId="{AD1E8D91-0C16-4857-AC44-EF5686BF1007}" srcOrd="0" destOrd="0" presId="urn:microsoft.com/office/officeart/2005/8/layout/hList9"/>
    <dgm:cxn modelId="{003777B9-EAAE-4048-9F7C-946981BD955B}" type="presOf" srcId="{0DEC3406-F697-4293-A619-FBD69ACBF246}" destId="{541196A3-A455-41AC-A521-267671E40577}" srcOrd="0" destOrd="0" presId="urn:microsoft.com/office/officeart/2005/8/layout/hList9"/>
    <dgm:cxn modelId="{1DF7BEF7-D870-4F21-8BB5-14A1A08FB7FD}" srcId="{D928DF5C-0222-4BFD-AA4A-37DFC8738F67}" destId="{61B7A365-68E0-4777-9649-C2FD621D3710}" srcOrd="0" destOrd="0" parTransId="{4C29CB4D-1A1C-4BCF-ABF2-3732230AA81C}" sibTransId="{5518C9F6-32A0-497A-83CB-0DF54C83874A}"/>
    <dgm:cxn modelId="{9C0E9257-F4B4-4C24-827B-52140455D761}" srcId="{FE52F62F-4147-4E15-8E81-A75DB0F32DE9}" destId="{BA7D424A-8263-4A6A-9245-A2FAEEA400C5}" srcOrd="1" destOrd="0" parTransId="{87149FB7-CE07-498A-9771-D69F5C145F23}" sibTransId="{5879AFF0-A116-4FA1-9A38-A04D1415F0B2}"/>
    <dgm:cxn modelId="{F64E9246-BF94-4B4F-9EC8-A3B74B6D4BE5}" type="presOf" srcId="{FE52F62F-4147-4E15-8E81-A75DB0F32DE9}" destId="{81FD975E-83E3-4293-AC57-42DA714A4FF8}" srcOrd="0" destOrd="0" presId="urn:microsoft.com/office/officeart/2005/8/layout/hList9"/>
    <dgm:cxn modelId="{C69A972C-183F-4EFC-BDDA-8FC8C42FC0FB}" type="presOf" srcId="{0DEC3406-F697-4293-A619-FBD69ACBF246}" destId="{67F76F26-E942-4EA6-99BD-779F070817F7}" srcOrd="1" destOrd="0" presId="urn:microsoft.com/office/officeart/2005/8/layout/hList9"/>
    <dgm:cxn modelId="{3723DF75-8CAC-4A8F-B48B-4E640009FC3C}" type="presOf" srcId="{BA7D424A-8263-4A6A-9245-A2FAEEA400C5}" destId="{D75F4044-17A8-4750-8B3A-1E47723DCA1C}" srcOrd="0" destOrd="0" presId="urn:microsoft.com/office/officeart/2005/8/layout/hList9"/>
    <dgm:cxn modelId="{E0C9A7C4-BAE5-490A-A6CA-A56C9817FA40}" srcId="{BA7D424A-8263-4A6A-9245-A2FAEEA400C5}" destId="{18318F43-1345-48D3-87EA-48D197AB9EC9}" srcOrd="2" destOrd="0" parTransId="{32D344E2-C807-48F1-B157-8082893CFB5C}" sibTransId="{9AD4F58A-4CE9-4050-A703-BB5D9F75BE45}"/>
    <dgm:cxn modelId="{EC4D9EB1-0F78-4E1A-938E-2490140B28A3}" srcId="{BA7D424A-8263-4A6A-9245-A2FAEEA400C5}" destId="{62585DCC-672C-4EEE-900C-C7E77B8CCD9F}" srcOrd="0" destOrd="0" parTransId="{1915653C-29B3-483C-8429-93FB6DF9662D}" sibTransId="{C2EA45C0-98C4-4630-8F88-78433ADF8B25}"/>
    <dgm:cxn modelId="{8675079B-AB78-4F49-BB52-82245B12D381}" type="presOf" srcId="{9DC7281B-F3C2-4448-A9D5-F8B4821C54A9}" destId="{DEFB7D3B-4C24-475B-B629-2AD1BB335702}" srcOrd="1" destOrd="0" presId="urn:microsoft.com/office/officeart/2005/8/layout/hList9"/>
    <dgm:cxn modelId="{35468CBF-C446-4280-8CA2-3C9B6C2894C6}" type="presOf" srcId="{61B7A365-68E0-4777-9649-C2FD621D3710}" destId="{87C43C86-4CC5-4DB2-A9E7-5F258D860442}" srcOrd="0" destOrd="0" presId="urn:microsoft.com/office/officeart/2005/8/layout/hList9"/>
    <dgm:cxn modelId="{A17DA021-3B9F-476B-8E8A-9F04AF886D95}" srcId="{BA7D424A-8263-4A6A-9245-A2FAEEA400C5}" destId="{0DEC3406-F697-4293-A619-FBD69ACBF246}" srcOrd="1" destOrd="0" parTransId="{DB82F3E2-C085-4359-8301-712EC3821A84}" sibTransId="{3299D9E1-85EA-4F8C-BD8C-952EC37925E4}"/>
    <dgm:cxn modelId="{35BF28AA-4DCB-425D-84FD-C4B7F86482B0}" type="presOf" srcId="{62585DCC-672C-4EEE-900C-C7E77B8CCD9F}" destId="{791DDAC1-38A4-4203-B002-4A2939A1362C}" srcOrd="0" destOrd="0" presId="urn:microsoft.com/office/officeart/2005/8/layout/hList9"/>
    <dgm:cxn modelId="{5EB7606C-BD9B-4D39-995D-EDAB98BF8065}" type="presOf" srcId="{62585DCC-672C-4EEE-900C-C7E77B8CCD9F}" destId="{F3B0B19C-7539-4EE0-BEC3-91B90C279AD3}" srcOrd="1" destOrd="0" presId="urn:microsoft.com/office/officeart/2005/8/layout/hList9"/>
    <dgm:cxn modelId="{B895E6D0-8CD5-4976-A3A1-D185C331ED77}" type="presOf" srcId="{61B7A365-68E0-4777-9649-C2FD621D3710}" destId="{F3528A91-99E3-4064-9510-EB6BD518548A}" srcOrd="1" destOrd="0" presId="urn:microsoft.com/office/officeart/2005/8/layout/hList9"/>
    <dgm:cxn modelId="{1F162DF0-FCFB-47C4-9E68-9DBC93C2867D}" srcId="{FE52F62F-4147-4E15-8E81-A75DB0F32DE9}" destId="{D928DF5C-0222-4BFD-AA4A-37DFC8738F67}" srcOrd="0" destOrd="0" parTransId="{A2A44525-558F-4D7B-83A3-8FF175331EBC}" sibTransId="{64EF23B8-B3C4-48BC-8538-136784B87623}"/>
    <dgm:cxn modelId="{CDFD8C22-2143-403D-B096-A0FE66573C04}" srcId="{D928DF5C-0222-4BFD-AA4A-37DFC8738F67}" destId="{9DC7281B-F3C2-4448-A9D5-F8B4821C54A9}" srcOrd="1" destOrd="0" parTransId="{7AE886FB-FBEF-4AEA-A7DE-866C77E3B608}" sibTransId="{E3E4DA4F-C41E-4BE9-AFDC-90265EB6913B}"/>
    <dgm:cxn modelId="{5FC78CE9-043C-4983-8C09-C536B4AB539C}" type="presOf" srcId="{D928DF5C-0222-4BFD-AA4A-37DFC8738F67}" destId="{8D9BB0BD-2A87-4058-984A-174B6D26A5B3}" srcOrd="0" destOrd="0" presId="urn:microsoft.com/office/officeart/2005/8/layout/hList9"/>
    <dgm:cxn modelId="{081E8652-EF61-479D-8500-3F004EC14574}" type="presOf" srcId="{18318F43-1345-48D3-87EA-48D197AB9EC9}" destId="{177EC1F5-AE32-4B72-852B-C1C42F5D3A9B}" srcOrd="1" destOrd="0" presId="urn:microsoft.com/office/officeart/2005/8/layout/hList9"/>
    <dgm:cxn modelId="{E2EAD930-332E-4503-BD64-1000DCC6BF86}" type="presParOf" srcId="{81FD975E-83E3-4293-AC57-42DA714A4FF8}" destId="{EE43671D-6BF4-4B92-8D76-2951063EF3CB}" srcOrd="0" destOrd="0" presId="urn:microsoft.com/office/officeart/2005/8/layout/hList9"/>
    <dgm:cxn modelId="{E553540C-CF9B-4955-804D-5A04A072CDB1}" type="presParOf" srcId="{81FD975E-83E3-4293-AC57-42DA714A4FF8}" destId="{3C0A91C2-3F6D-4461-8564-62E661349410}" srcOrd="1" destOrd="0" presId="urn:microsoft.com/office/officeart/2005/8/layout/hList9"/>
    <dgm:cxn modelId="{75520868-4912-402D-BAB5-069A9AD41E20}" type="presParOf" srcId="{3C0A91C2-3F6D-4461-8564-62E661349410}" destId="{FC0B5D04-9E45-4810-B4B9-6B40B9341A45}" srcOrd="0" destOrd="0" presId="urn:microsoft.com/office/officeart/2005/8/layout/hList9"/>
    <dgm:cxn modelId="{20737AB4-AEBD-46D4-BAB8-39F14ECE4D7B}" type="presParOf" srcId="{3C0A91C2-3F6D-4461-8564-62E661349410}" destId="{52E07FC8-20EB-4A94-8806-6A16CEF37DC5}" srcOrd="1" destOrd="0" presId="urn:microsoft.com/office/officeart/2005/8/layout/hList9"/>
    <dgm:cxn modelId="{F573187D-A2BC-49EF-A415-20FE0F14DEA2}" type="presParOf" srcId="{52E07FC8-20EB-4A94-8806-6A16CEF37DC5}" destId="{87C43C86-4CC5-4DB2-A9E7-5F258D860442}" srcOrd="0" destOrd="0" presId="urn:microsoft.com/office/officeart/2005/8/layout/hList9"/>
    <dgm:cxn modelId="{683CDBB2-9043-4128-B80C-96F99A556DAC}" type="presParOf" srcId="{52E07FC8-20EB-4A94-8806-6A16CEF37DC5}" destId="{F3528A91-99E3-4064-9510-EB6BD518548A}" srcOrd="1" destOrd="0" presId="urn:microsoft.com/office/officeart/2005/8/layout/hList9"/>
    <dgm:cxn modelId="{467410E3-B45F-46EF-B7A6-9040BD602421}" type="presParOf" srcId="{3C0A91C2-3F6D-4461-8564-62E661349410}" destId="{49A6CFF6-625D-4068-8D47-3A92DE10842D}" srcOrd="2" destOrd="0" presId="urn:microsoft.com/office/officeart/2005/8/layout/hList9"/>
    <dgm:cxn modelId="{8321A6A9-8E33-4086-8491-2403BBABE071}" type="presParOf" srcId="{49A6CFF6-625D-4068-8D47-3A92DE10842D}" destId="{7DEEE6F1-8647-4C95-8FDE-861ADB69F769}" srcOrd="0" destOrd="0" presId="urn:microsoft.com/office/officeart/2005/8/layout/hList9"/>
    <dgm:cxn modelId="{E8732CFB-7215-4611-A981-8949067278DA}" type="presParOf" srcId="{49A6CFF6-625D-4068-8D47-3A92DE10842D}" destId="{DEFB7D3B-4C24-475B-B629-2AD1BB335702}" srcOrd="1" destOrd="0" presId="urn:microsoft.com/office/officeart/2005/8/layout/hList9"/>
    <dgm:cxn modelId="{7F29927F-C249-472D-BEA0-D40B63127F42}" type="presParOf" srcId="{3C0A91C2-3F6D-4461-8564-62E661349410}" destId="{9519E97A-DBDE-4F7E-BF13-1E924C073B8D}" srcOrd="3" destOrd="0" presId="urn:microsoft.com/office/officeart/2005/8/layout/hList9"/>
    <dgm:cxn modelId="{4175DFB4-F6F5-4CC9-93F8-F29889517222}" type="presParOf" srcId="{9519E97A-DBDE-4F7E-BF13-1E924C073B8D}" destId="{AD1E8D91-0C16-4857-AC44-EF5686BF1007}" srcOrd="0" destOrd="0" presId="urn:microsoft.com/office/officeart/2005/8/layout/hList9"/>
    <dgm:cxn modelId="{DDB73FC2-E449-48C2-B70A-B7047F573767}" type="presParOf" srcId="{9519E97A-DBDE-4F7E-BF13-1E924C073B8D}" destId="{784A8FC2-004B-45B0-8A45-4B181F2B64F2}" srcOrd="1" destOrd="0" presId="urn:microsoft.com/office/officeart/2005/8/layout/hList9"/>
    <dgm:cxn modelId="{50BA02B1-5479-403B-B725-968B70E48459}" type="presParOf" srcId="{81FD975E-83E3-4293-AC57-42DA714A4FF8}" destId="{82C5C3BC-C0EA-474E-9B58-BAAA29A0F45E}" srcOrd="2" destOrd="0" presId="urn:microsoft.com/office/officeart/2005/8/layout/hList9"/>
    <dgm:cxn modelId="{6AB2A605-11DB-4FD6-90A4-4855DE0B8163}" type="presParOf" srcId="{81FD975E-83E3-4293-AC57-42DA714A4FF8}" destId="{8D9BB0BD-2A87-4058-984A-174B6D26A5B3}" srcOrd="3" destOrd="0" presId="urn:microsoft.com/office/officeart/2005/8/layout/hList9"/>
    <dgm:cxn modelId="{7BF16294-E707-4500-A187-62CA4397D1EF}" type="presParOf" srcId="{81FD975E-83E3-4293-AC57-42DA714A4FF8}" destId="{9F6B46F9-7C4A-432D-9A82-A190BE143501}" srcOrd="4" destOrd="0" presId="urn:microsoft.com/office/officeart/2005/8/layout/hList9"/>
    <dgm:cxn modelId="{6BDAC510-35C9-4053-929D-67398D5FF4F6}" type="presParOf" srcId="{81FD975E-83E3-4293-AC57-42DA714A4FF8}" destId="{F8447751-A867-4E1F-AEE1-FA493396CB02}" srcOrd="5" destOrd="0" presId="urn:microsoft.com/office/officeart/2005/8/layout/hList9"/>
    <dgm:cxn modelId="{C9BE3514-8E1F-4EC0-9D62-7BD1BD2E46BC}" type="presParOf" srcId="{81FD975E-83E3-4293-AC57-42DA714A4FF8}" destId="{693C26DD-02BD-4DAA-9E51-597917149EBE}" srcOrd="6" destOrd="0" presId="urn:microsoft.com/office/officeart/2005/8/layout/hList9"/>
    <dgm:cxn modelId="{8A3FAD8E-8E1C-4E82-B9F2-42AE4ECF7DB2}" type="presParOf" srcId="{693C26DD-02BD-4DAA-9E51-597917149EBE}" destId="{2C1FFA4E-B2BB-4F58-A53E-9A9B24EA389A}" srcOrd="0" destOrd="0" presId="urn:microsoft.com/office/officeart/2005/8/layout/hList9"/>
    <dgm:cxn modelId="{A3E48E2E-4596-497D-9D6D-972B728F091E}" type="presParOf" srcId="{693C26DD-02BD-4DAA-9E51-597917149EBE}" destId="{9D571A2F-025A-4EC0-B032-C5CE86872368}" srcOrd="1" destOrd="0" presId="urn:microsoft.com/office/officeart/2005/8/layout/hList9"/>
    <dgm:cxn modelId="{9B021656-D523-44D2-AC32-308804B43983}" type="presParOf" srcId="{9D571A2F-025A-4EC0-B032-C5CE86872368}" destId="{791DDAC1-38A4-4203-B002-4A2939A1362C}" srcOrd="0" destOrd="0" presId="urn:microsoft.com/office/officeart/2005/8/layout/hList9"/>
    <dgm:cxn modelId="{667E5A49-C3AB-4115-BC1F-A494F4CD6E54}" type="presParOf" srcId="{9D571A2F-025A-4EC0-B032-C5CE86872368}" destId="{F3B0B19C-7539-4EE0-BEC3-91B90C279AD3}" srcOrd="1" destOrd="0" presId="urn:microsoft.com/office/officeart/2005/8/layout/hList9"/>
    <dgm:cxn modelId="{3767F548-6FDB-408C-AF2E-8A8AE279080E}" type="presParOf" srcId="{693C26DD-02BD-4DAA-9E51-597917149EBE}" destId="{F857692A-FC2E-4E01-9256-BC423FF3432B}" srcOrd="2" destOrd="0" presId="urn:microsoft.com/office/officeart/2005/8/layout/hList9"/>
    <dgm:cxn modelId="{DA3A3E16-2406-4FE3-88C9-76959DDEB2C5}" type="presParOf" srcId="{F857692A-FC2E-4E01-9256-BC423FF3432B}" destId="{541196A3-A455-41AC-A521-267671E40577}" srcOrd="0" destOrd="0" presId="urn:microsoft.com/office/officeart/2005/8/layout/hList9"/>
    <dgm:cxn modelId="{F71DC813-84EB-43C6-BFD4-4535B1E9E5D6}" type="presParOf" srcId="{F857692A-FC2E-4E01-9256-BC423FF3432B}" destId="{67F76F26-E942-4EA6-99BD-779F070817F7}" srcOrd="1" destOrd="0" presId="urn:microsoft.com/office/officeart/2005/8/layout/hList9"/>
    <dgm:cxn modelId="{8B8B48DD-076D-46AA-898B-2ACA4A9F8D44}" type="presParOf" srcId="{693C26DD-02BD-4DAA-9E51-597917149EBE}" destId="{190E0BEE-E02E-489A-9221-885B5213EFD3}" srcOrd="3" destOrd="0" presId="urn:microsoft.com/office/officeart/2005/8/layout/hList9"/>
    <dgm:cxn modelId="{2E3F020A-C8D3-4D15-AE61-C01A8338E166}" type="presParOf" srcId="{190E0BEE-E02E-489A-9221-885B5213EFD3}" destId="{315B0D83-DE23-466C-8FBB-8E44FE99518C}" srcOrd="0" destOrd="0" presId="urn:microsoft.com/office/officeart/2005/8/layout/hList9"/>
    <dgm:cxn modelId="{B66C7291-B5B1-41ED-90CF-9BBFA02871F4}" type="presParOf" srcId="{190E0BEE-E02E-489A-9221-885B5213EFD3}" destId="{177EC1F5-AE32-4B72-852B-C1C42F5D3A9B}" srcOrd="1" destOrd="0" presId="urn:microsoft.com/office/officeart/2005/8/layout/hList9"/>
    <dgm:cxn modelId="{DBD890C9-2B12-4A9B-88F7-65D0836FF595}" type="presParOf" srcId="{81FD975E-83E3-4293-AC57-42DA714A4FF8}" destId="{634BCF97-2AE4-4B9F-B4FD-9ABDCA985956}" srcOrd="7" destOrd="0" presId="urn:microsoft.com/office/officeart/2005/8/layout/hList9"/>
    <dgm:cxn modelId="{3ED99C97-B26E-417C-8762-19781CA68A32}" type="presParOf" srcId="{81FD975E-83E3-4293-AC57-42DA714A4FF8}" destId="{D75F4044-17A8-4750-8B3A-1E47723DCA1C}" srcOrd="8" destOrd="0" presId="urn:microsoft.com/office/officeart/2005/8/layout/hList9"/>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186C20C-99E7-4914-896F-F466B567B6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SV"/>
        </a:p>
      </dgm:t>
    </dgm:pt>
    <dgm:pt modelId="{5AE327AD-6452-41F7-BA45-926244E8FEFD}">
      <dgm:prSet phldrT="[Texto]"/>
      <dgm:spPr/>
      <dgm:t>
        <a:bodyPr/>
        <a:lstStyle/>
        <a:p>
          <a:r>
            <a:rPr lang="es-SV" i="0"/>
            <a:t>Creación de nuevos SI-EITP</a:t>
          </a:r>
          <a:endParaRPr lang="es-SV"/>
        </a:p>
      </dgm:t>
    </dgm:pt>
    <dgm:pt modelId="{1B52C640-B01A-4005-B212-7AA52AF8A3C0}" type="parTrans" cxnId="{3EECD50B-6A39-4D16-97EE-E499F8A613DB}">
      <dgm:prSet/>
      <dgm:spPr/>
      <dgm:t>
        <a:bodyPr/>
        <a:lstStyle/>
        <a:p>
          <a:endParaRPr lang="es-SV"/>
        </a:p>
      </dgm:t>
    </dgm:pt>
    <dgm:pt modelId="{CA718C1B-6BE3-4BCF-BD41-A89EF7A59CE5}" type="sibTrans" cxnId="{3EECD50B-6A39-4D16-97EE-E499F8A613DB}">
      <dgm:prSet/>
      <dgm:spPr/>
      <dgm:t>
        <a:bodyPr/>
        <a:lstStyle/>
        <a:p>
          <a:endParaRPr lang="es-SV"/>
        </a:p>
      </dgm:t>
    </dgm:pt>
    <dgm:pt modelId="{5EF220A0-492D-4D6A-8D94-5A136550A35B}">
      <dgm:prSet phldrT="[Texto]"/>
      <dgm:spPr/>
      <dgm:t>
        <a:bodyPr/>
        <a:lstStyle/>
        <a:p>
          <a:r>
            <a:rPr lang="es-SV" i="0"/>
            <a:t> 11 municipios</a:t>
          </a:r>
          <a:endParaRPr lang="es-SV"/>
        </a:p>
      </dgm:t>
    </dgm:pt>
    <dgm:pt modelId="{95AA5C70-82A6-4574-BF6A-D85742491F5A}" type="parTrans" cxnId="{F6FFBF98-E502-44B7-83B1-9879F40B0DA7}">
      <dgm:prSet/>
      <dgm:spPr/>
      <dgm:t>
        <a:bodyPr/>
        <a:lstStyle/>
        <a:p>
          <a:endParaRPr lang="es-SV"/>
        </a:p>
      </dgm:t>
    </dgm:pt>
    <dgm:pt modelId="{F48B0CE0-02EA-4759-9C51-7417C0141631}" type="sibTrans" cxnId="{F6FFBF98-E502-44B7-83B1-9879F40B0DA7}">
      <dgm:prSet/>
      <dgm:spPr/>
      <dgm:t>
        <a:bodyPr/>
        <a:lstStyle/>
        <a:p>
          <a:endParaRPr lang="es-SV"/>
        </a:p>
      </dgm:t>
    </dgm:pt>
    <dgm:pt modelId="{76DF5008-FEFE-4B1D-AB93-E7CDF734DA14}">
      <dgm:prSet phldrT="[Texto]"/>
      <dgm:spPr/>
      <dgm:t>
        <a:bodyPr/>
        <a:lstStyle/>
        <a:p>
          <a:r>
            <a:rPr lang="es-SV" i="0"/>
            <a:t>205 Centros Escolares</a:t>
          </a:r>
          <a:br>
            <a:rPr lang="es-SV" i="0"/>
          </a:br>
          <a:endParaRPr lang="es-SV"/>
        </a:p>
      </dgm:t>
    </dgm:pt>
    <dgm:pt modelId="{00A12FAC-89C9-424C-91BB-16C3FEC029DD}" type="parTrans" cxnId="{2AF66188-8980-4D42-9693-C3F6536B0902}">
      <dgm:prSet/>
      <dgm:spPr/>
      <dgm:t>
        <a:bodyPr/>
        <a:lstStyle/>
        <a:p>
          <a:endParaRPr lang="es-SV"/>
        </a:p>
      </dgm:t>
    </dgm:pt>
    <dgm:pt modelId="{901C26F6-99E2-4600-A627-F9DB7C0FD443}" type="sibTrans" cxnId="{2AF66188-8980-4D42-9693-C3F6536B0902}">
      <dgm:prSet/>
      <dgm:spPr/>
      <dgm:t>
        <a:bodyPr/>
        <a:lstStyle/>
        <a:p>
          <a:endParaRPr lang="es-SV"/>
        </a:p>
      </dgm:t>
    </dgm:pt>
    <dgm:pt modelId="{9134373A-EBCE-4F18-8D0F-02BD7781665F}">
      <dgm:prSet phldrT="[Texto]"/>
      <dgm:spPr/>
      <dgm:t>
        <a:bodyPr/>
        <a:lstStyle/>
        <a:p>
          <a:r>
            <a:rPr lang="es-SV"/>
            <a:t>Paquetes Escolares</a:t>
          </a:r>
        </a:p>
      </dgm:t>
    </dgm:pt>
    <dgm:pt modelId="{1D5109EB-3E09-45AC-9D86-CD8F36103B5A}" type="parTrans" cxnId="{AB82287E-5CEB-46ED-9471-FA81DC8254AB}">
      <dgm:prSet/>
      <dgm:spPr/>
      <dgm:t>
        <a:bodyPr/>
        <a:lstStyle/>
        <a:p>
          <a:endParaRPr lang="es-SV"/>
        </a:p>
      </dgm:t>
    </dgm:pt>
    <dgm:pt modelId="{37DAAF6A-FF4F-46C8-91D5-E5EF3D202A0C}" type="sibTrans" cxnId="{AB82287E-5CEB-46ED-9471-FA81DC8254AB}">
      <dgm:prSet/>
      <dgm:spPr/>
      <dgm:t>
        <a:bodyPr/>
        <a:lstStyle/>
        <a:p>
          <a:endParaRPr lang="es-SV"/>
        </a:p>
      </dgm:t>
    </dgm:pt>
    <dgm:pt modelId="{BB3F5293-C5F2-4DE1-B1E3-91211E9C42BF}">
      <dgm:prSet phldrT="[Texto]"/>
      <dgm:spPr/>
      <dgm:t>
        <a:bodyPr/>
        <a:lstStyle/>
        <a:p>
          <a:r>
            <a:rPr lang="es-SV"/>
            <a:t>140,382 estudiantes recibieron</a:t>
          </a:r>
        </a:p>
      </dgm:t>
    </dgm:pt>
    <dgm:pt modelId="{911C60FB-77F2-4E14-860D-FD47BE862B4B}" type="parTrans" cxnId="{61A503F3-CFF2-40CE-AA1B-1C2D2425F993}">
      <dgm:prSet/>
      <dgm:spPr/>
      <dgm:t>
        <a:bodyPr/>
        <a:lstStyle/>
        <a:p>
          <a:endParaRPr lang="es-SV"/>
        </a:p>
      </dgm:t>
    </dgm:pt>
    <dgm:pt modelId="{0CA269AF-A58F-47F1-8C6F-BF8A10F52EAE}" type="sibTrans" cxnId="{61A503F3-CFF2-40CE-AA1B-1C2D2425F993}">
      <dgm:prSet/>
      <dgm:spPr/>
      <dgm:t>
        <a:bodyPr/>
        <a:lstStyle/>
        <a:p>
          <a:endParaRPr lang="es-SV"/>
        </a:p>
      </dgm:t>
    </dgm:pt>
    <dgm:pt modelId="{062AA446-B207-4E32-AA65-0CE935515750}">
      <dgm:prSet phldrT="[Texto]"/>
      <dgm:spPr/>
      <dgm:t>
        <a:bodyPr/>
        <a:lstStyle/>
        <a:p>
          <a:r>
            <a:rPr lang="es-SV"/>
            <a:t>1 Paquete de útiles escolares, 1 par de Zapatos y 2 Uniformes</a:t>
          </a:r>
        </a:p>
      </dgm:t>
    </dgm:pt>
    <dgm:pt modelId="{F4880A4E-628A-449D-809A-036C21265C3D}" type="parTrans" cxnId="{97C2DDAA-D3BB-4583-A9E3-69889912B4B3}">
      <dgm:prSet/>
      <dgm:spPr/>
      <dgm:t>
        <a:bodyPr/>
        <a:lstStyle/>
        <a:p>
          <a:endParaRPr lang="es-SV"/>
        </a:p>
      </dgm:t>
    </dgm:pt>
    <dgm:pt modelId="{73BE09C6-3B3B-4812-8648-01144F181A65}" type="sibTrans" cxnId="{97C2DDAA-D3BB-4583-A9E3-69889912B4B3}">
      <dgm:prSet/>
      <dgm:spPr/>
      <dgm:t>
        <a:bodyPr/>
        <a:lstStyle/>
        <a:p>
          <a:endParaRPr lang="es-SV"/>
        </a:p>
      </dgm:t>
    </dgm:pt>
    <dgm:pt modelId="{7F231720-B52C-49D8-8123-7C89B2A8D819}">
      <dgm:prSet phldrT="[Texto]"/>
      <dgm:spPr/>
      <dgm:t>
        <a:bodyPr/>
        <a:lstStyle/>
        <a:p>
          <a:r>
            <a:rPr lang="es-SV" b="1"/>
            <a:t>Alimentación y salud escolar</a:t>
          </a:r>
          <a:endParaRPr lang="es-SV"/>
        </a:p>
      </dgm:t>
    </dgm:pt>
    <dgm:pt modelId="{32AE77F1-72DC-449C-9505-BDC18FEE8251}" type="parTrans" cxnId="{A240D7E2-16C5-43F3-8CFD-3CE4102FEEFF}">
      <dgm:prSet/>
      <dgm:spPr/>
      <dgm:t>
        <a:bodyPr/>
        <a:lstStyle/>
        <a:p>
          <a:endParaRPr lang="es-SV"/>
        </a:p>
      </dgm:t>
    </dgm:pt>
    <dgm:pt modelId="{E0744B3C-6FD6-4540-82F2-D72D268E69A4}" type="sibTrans" cxnId="{A240D7E2-16C5-43F3-8CFD-3CE4102FEEFF}">
      <dgm:prSet/>
      <dgm:spPr/>
      <dgm:t>
        <a:bodyPr/>
        <a:lstStyle/>
        <a:p>
          <a:endParaRPr lang="es-SV"/>
        </a:p>
      </dgm:t>
    </dgm:pt>
    <dgm:pt modelId="{F1510EF8-706F-4CE0-8741-77758A84F620}">
      <dgm:prSet phldrT="[Texto]"/>
      <dgm:spPr/>
      <dgm:t>
        <a:bodyPr/>
        <a:lstStyle/>
        <a:p>
          <a:r>
            <a:rPr lang="es-SV"/>
            <a:t>130,001 estudiantes recibieron refrigerio escolar y 127,423 estudiantes recibieron el vaso de leche</a:t>
          </a:r>
        </a:p>
      </dgm:t>
    </dgm:pt>
    <dgm:pt modelId="{4B19CA8B-18AF-41B5-975A-E2AEB7F8D361}" type="parTrans" cxnId="{1F3CE1FB-6C67-4AAC-A16B-990035BFEF3A}">
      <dgm:prSet/>
      <dgm:spPr/>
      <dgm:t>
        <a:bodyPr/>
        <a:lstStyle/>
        <a:p>
          <a:endParaRPr lang="es-SV"/>
        </a:p>
      </dgm:t>
    </dgm:pt>
    <dgm:pt modelId="{00714FAD-18BD-442E-967D-0CF96EC30BED}" type="sibTrans" cxnId="{1F3CE1FB-6C67-4AAC-A16B-990035BFEF3A}">
      <dgm:prSet/>
      <dgm:spPr/>
      <dgm:t>
        <a:bodyPr/>
        <a:lstStyle/>
        <a:p>
          <a:endParaRPr lang="es-SV"/>
        </a:p>
      </dgm:t>
    </dgm:pt>
    <dgm:pt modelId="{A5A1D4AE-BFB5-4037-B336-BF2DDB990126}" type="pres">
      <dgm:prSet presAssocID="{5186C20C-99E7-4914-896F-F466B567B694}" presName="linear" presStyleCnt="0">
        <dgm:presLayoutVars>
          <dgm:dir/>
          <dgm:animLvl val="lvl"/>
          <dgm:resizeHandles val="exact"/>
        </dgm:presLayoutVars>
      </dgm:prSet>
      <dgm:spPr/>
      <dgm:t>
        <a:bodyPr/>
        <a:lstStyle/>
        <a:p>
          <a:endParaRPr lang="es-SV"/>
        </a:p>
      </dgm:t>
    </dgm:pt>
    <dgm:pt modelId="{893020E7-1D74-4BB1-8C4F-72E161C4D84C}" type="pres">
      <dgm:prSet presAssocID="{5AE327AD-6452-41F7-BA45-926244E8FEFD}" presName="parentLin" presStyleCnt="0"/>
      <dgm:spPr/>
    </dgm:pt>
    <dgm:pt modelId="{E8043472-29FA-4167-98C5-5F098CD4DD40}" type="pres">
      <dgm:prSet presAssocID="{5AE327AD-6452-41F7-BA45-926244E8FEFD}" presName="parentLeftMargin" presStyleLbl="node1" presStyleIdx="0" presStyleCnt="3"/>
      <dgm:spPr/>
      <dgm:t>
        <a:bodyPr/>
        <a:lstStyle/>
        <a:p>
          <a:endParaRPr lang="es-SV"/>
        </a:p>
      </dgm:t>
    </dgm:pt>
    <dgm:pt modelId="{6383DDB5-9F53-4E7D-ABDC-1D15F68D74ED}" type="pres">
      <dgm:prSet presAssocID="{5AE327AD-6452-41F7-BA45-926244E8FEFD}" presName="parentText" presStyleLbl="node1" presStyleIdx="0" presStyleCnt="3">
        <dgm:presLayoutVars>
          <dgm:chMax val="0"/>
          <dgm:bulletEnabled val="1"/>
        </dgm:presLayoutVars>
      </dgm:prSet>
      <dgm:spPr/>
      <dgm:t>
        <a:bodyPr/>
        <a:lstStyle/>
        <a:p>
          <a:endParaRPr lang="es-SV"/>
        </a:p>
      </dgm:t>
    </dgm:pt>
    <dgm:pt modelId="{7AD97723-75D0-4FCE-9A45-3EFA8883D527}" type="pres">
      <dgm:prSet presAssocID="{5AE327AD-6452-41F7-BA45-926244E8FEFD}" presName="negativeSpace" presStyleCnt="0"/>
      <dgm:spPr/>
    </dgm:pt>
    <dgm:pt modelId="{22B0B4E1-9C82-4566-BAB9-F8B06424A03F}" type="pres">
      <dgm:prSet presAssocID="{5AE327AD-6452-41F7-BA45-926244E8FEFD}" presName="childText" presStyleLbl="conFgAcc1" presStyleIdx="0" presStyleCnt="3">
        <dgm:presLayoutVars>
          <dgm:bulletEnabled val="1"/>
        </dgm:presLayoutVars>
      </dgm:prSet>
      <dgm:spPr/>
      <dgm:t>
        <a:bodyPr/>
        <a:lstStyle/>
        <a:p>
          <a:endParaRPr lang="es-SV"/>
        </a:p>
      </dgm:t>
    </dgm:pt>
    <dgm:pt modelId="{56D8E989-F162-47D8-933B-DF3D7341DFAB}" type="pres">
      <dgm:prSet presAssocID="{CA718C1B-6BE3-4BCF-BD41-A89EF7A59CE5}" presName="spaceBetweenRectangles" presStyleCnt="0"/>
      <dgm:spPr/>
    </dgm:pt>
    <dgm:pt modelId="{9D6B98D2-77BF-4D3F-BF79-BB9A67DBC5C6}" type="pres">
      <dgm:prSet presAssocID="{9134373A-EBCE-4F18-8D0F-02BD7781665F}" presName="parentLin" presStyleCnt="0"/>
      <dgm:spPr/>
    </dgm:pt>
    <dgm:pt modelId="{8157D253-BAF6-41EA-A9AB-B9DB8E09AEF7}" type="pres">
      <dgm:prSet presAssocID="{9134373A-EBCE-4F18-8D0F-02BD7781665F}" presName="parentLeftMargin" presStyleLbl="node1" presStyleIdx="0" presStyleCnt="3"/>
      <dgm:spPr/>
      <dgm:t>
        <a:bodyPr/>
        <a:lstStyle/>
        <a:p>
          <a:endParaRPr lang="es-SV"/>
        </a:p>
      </dgm:t>
    </dgm:pt>
    <dgm:pt modelId="{78A776FE-85EB-4895-B12B-C64322906F3D}" type="pres">
      <dgm:prSet presAssocID="{9134373A-EBCE-4F18-8D0F-02BD7781665F}" presName="parentText" presStyleLbl="node1" presStyleIdx="1" presStyleCnt="3">
        <dgm:presLayoutVars>
          <dgm:chMax val="0"/>
          <dgm:bulletEnabled val="1"/>
        </dgm:presLayoutVars>
      </dgm:prSet>
      <dgm:spPr/>
      <dgm:t>
        <a:bodyPr/>
        <a:lstStyle/>
        <a:p>
          <a:endParaRPr lang="es-SV"/>
        </a:p>
      </dgm:t>
    </dgm:pt>
    <dgm:pt modelId="{C7C62881-6F0D-4A60-832C-058BCF0920FB}" type="pres">
      <dgm:prSet presAssocID="{9134373A-EBCE-4F18-8D0F-02BD7781665F}" presName="negativeSpace" presStyleCnt="0"/>
      <dgm:spPr/>
    </dgm:pt>
    <dgm:pt modelId="{3CAEFB35-F45F-4477-8352-5924E5310350}" type="pres">
      <dgm:prSet presAssocID="{9134373A-EBCE-4F18-8D0F-02BD7781665F}" presName="childText" presStyleLbl="conFgAcc1" presStyleIdx="1" presStyleCnt="3">
        <dgm:presLayoutVars>
          <dgm:bulletEnabled val="1"/>
        </dgm:presLayoutVars>
      </dgm:prSet>
      <dgm:spPr/>
      <dgm:t>
        <a:bodyPr/>
        <a:lstStyle/>
        <a:p>
          <a:endParaRPr lang="es-SV"/>
        </a:p>
      </dgm:t>
    </dgm:pt>
    <dgm:pt modelId="{25EE0511-9A9B-471D-B8FB-C289EA22D2DE}" type="pres">
      <dgm:prSet presAssocID="{37DAAF6A-FF4F-46C8-91D5-E5EF3D202A0C}" presName="spaceBetweenRectangles" presStyleCnt="0"/>
      <dgm:spPr/>
    </dgm:pt>
    <dgm:pt modelId="{83EBB24B-E296-4A32-BA02-3C8982A26B04}" type="pres">
      <dgm:prSet presAssocID="{7F231720-B52C-49D8-8123-7C89B2A8D819}" presName="parentLin" presStyleCnt="0"/>
      <dgm:spPr/>
    </dgm:pt>
    <dgm:pt modelId="{F1E35978-318B-4EB4-BAEA-A179E0016C3C}" type="pres">
      <dgm:prSet presAssocID="{7F231720-B52C-49D8-8123-7C89B2A8D819}" presName="parentLeftMargin" presStyleLbl="node1" presStyleIdx="1" presStyleCnt="3"/>
      <dgm:spPr/>
      <dgm:t>
        <a:bodyPr/>
        <a:lstStyle/>
        <a:p>
          <a:endParaRPr lang="es-SV"/>
        </a:p>
      </dgm:t>
    </dgm:pt>
    <dgm:pt modelId="{3D14689F-AE5E-4C86-B2B2-6A9DDB206BF5}" type="pres">
      <dgm:prSet presAssocID="{7F231720-B52C-49D8-8123-7C89B2A8D819}" presName="parentText" presStyleLbl="node1" presStyleIdx="2" presStyleCnt="3">
        <dgm:presLayoutVars>
          <dgm:chMax val="0"/>
          <dgm:bulletEnabled val="1"/>
        </dgm:presLayoutVars>
      </dgm:prSet>
      <dgm:spPr/>
      <dgm:t>
        <a:bodyPr/>
        <a:lstStyle/>
        <a:p>
          <a:endParaRPr lang="es-SV"/>
        </a:p>
      </dgm:t>
    </dgm:pt>
    <dgm:pt modelId="{89F00DA5-7372-46FC-BB4A-0663725ED29A}" type="pres">
      <dgm:prSet presAssocID="{7F231720-B52C-49D8-8123-7C89B2A8D819}" presName="negativeSpace" presStyleCnt="0"/>
      <dgm:spPr/>
    </dgm:pt>
    <dgm:pt modelId="{28B6F1AB-D96E-4553-9DF1-4C83828B2372}" type="pres">
      <dgm:prSet presAssocID="{7F231720-B52C-49D8-8123-7C89B2A8D819}" presName="childText" presStyleLbl="conFgAcc1" presStyleIdx="2" presStyleCnt="3">
        <dgm:presLayoutVars>
          <dgm:bulletEnabled val="1"/>
        </dgm:presLayoutVars>
      </dgm:prSet>
      <dgm:spPr/>
      <dgm:t>
        <a:bodyPr/>
        <a:lstStyle/>
        <a:p>
          <a:endParaRPr lang="es-SV"/>
        </a:p>
      </dgm:t>
    </dgm:pt>
  </dgm:ptLst>
  <dgm:cxnLst>
    <dgm:cxn modelId="{3EECD50B-6A39-4D16-97EE-E499F8A613DB}" srcId="{5186C20C-99E7-4914-896F-F466B567B694}" destId="{5AE327AD-6452-41F7-BA45-926244E8FEFD}" srcOrd="0" destOrd="0" parTransId="{1B52C640-B01A-4005-B212-7AA52AF8A3C0}" sibTransId="{CA718C1B-6BE3-4BCF-BD41-A89EF7A59CE5}"/>
    <dgm:cxn modelId="{D2AFF1B7-0E19-4570-AB82-D4386B219546}" type="presOf" srcId="{5AE327AD-6452-41F7-BA45-926244E8FEFD}" destId="{E8043472-29FA-4167-98C5-5F098CD4DD40}" srcOrd="0" destOrd="0" presId="urn:microsoft.com/office/officeart/2005/8/layout/list1"/>
    <dgm:cxn modelId="{9451A448-0CAB-40F5-8ACA-527002E88800}" type="presOf" srcId="{5AE327AD-6452-41F7-BA45-926244E8FEFD}" destId="{6383DDB5-9F53-4E7D-ABDC-1D15F68D74ED}" srcOrd="1" destOrd="0" presId="urn:microsoft.com/office/officeart/2005/8/layout/list1"/>
    <dgm:cxn modelId="{E0F56F7D-39ED-48D3-80DC-5C0D917BE2A9}" type="presOf" srcId="{76DF5008-FEFE-4B1D-AB93-E7CDF734DA14}" destId="{22B0B4E1-9C82-4566-BAB9-F8B06424A03F}" srcOrd="0" destOrd="1" presId="urn:microsoft.com/office/officeart/2005/8/layout/list1"/>
    <dgm:cxn modelId="{97C2DDAA-D3BB-4583-A9E3-69889912B4B3}" srcId="{9134373A-EBCE-4F18-8D0F-02BD7781665F}" destId="{062AA446-B207-4E32-AA65-0CE935515750}" srcOrd="1" destOrd="0" parTransId="{F4880A4E-628A-449D-809A-036C21265C3D}" sibTransId="{73BE09C6-3B3B-4812-8648-01144F181A65}"/>
    <dgm:cxn modelId="{049CC623-04C5-47BA-8462-88426019D82D}" type="presOf" srcId="{9134373A-EBCE-4F18-8D0F-02BD7781665F}" destId="{8157D253-BAF6-41EA-A9AB-B9DB8E09AEF7}" srcOrd="0" destOrd="0" presId="urn:microsoft.com/office/officeart/2005/8/layout/list1"/>
    <dgm:cxn modelId="{F6FFBF98-E502-44B7-83B1-9879F40B0DA7}" srcId="{5AE327AD-6452-41F7-BA45-926244E8FEFD}" destId="{5EF220A0-492D-4D6A-8D94-5A136550A35B}" srcOrd="0" destOrd="0" parTransId="{95AA5C70-82A6-4574-BF6A-D85742491F5A}" sibTransId="{F48B0CE0-02EA-4759-9C51-7417C0141631}"/>
    <dgm:cxn modelId="{A240D7E2-16C5-43F3-8CFD-3CE4102FEEFF}" srcId="{5186C20C-99E7-4914-896F-F466B567B694}" destId="{7F231720-B52C-49D8-8123-7C89B2A8D819}" srcOrd="2" destOrd="0" parTransId="{32AE77F1-72DC-449C-9505-BDC18FEE8251}" sibTransId="{E0744B3C-6FD6-4540-82F2-D72D268E69A4}"/>
    <dgm:cxn modelId="{FB9861CC-7A3B-4960-B47F-50E4561072D2}" type="presOf" srcId="{BB3F5293-C5F2-4DE1-B1E3-91211E9C42BF}" destId="{3CAEFB35-F45F-4477-8352-5924E5310350}" srcOrd="0" destOrd="0" presId="urn:microsoft.com/office/officeart/2005/8/layout/list1"/>
    <dgm:cxn modelId="{2AF66188-8980-4D42-9693-C3F6536B0902}" srcId="{5AE327AD-6452-41F7-BA45-926244E8FEFD}" destId="{76DF5008-FEFE-4B1D-AB93-E7CDF734DA14}" srcOrd="1" destOrd="0" parTransId="{00A12FAC-89C9-424C-91BB-16C3FEC029DD}" sibTransId="{901C26F6-99E2-4600-A627-F9DB7C0FD443}"/>
    <dgm:cxn modelId="{D0E4606E-6B06-494E-B699-FEB1E33EB400}" type="presOf" srcId="{9134373A-EBCE-4F18-8D0F-02BD7781665F}" destId="{78A776FE-85EB-4895-B12B-C64322906F3D}" srcOrd="1" destOrd="0" presId="urn:microsoft.com/office/officeart/2005/8/layout/list1"/>
    <dgm:cxn modelId="{3B72E285-D4B2-4D3E-A20A-1479178D3CB7}" type="presOf" srcId="{062AA446-B207-4E32-AA65-0CE935515750}" destId="{3CAEFB35-F45F-4477-8352-5924E5310350}" srcOrd="0" destOrd="1" presId="urn:microsoft.com/office/officeart/2005/8/layout/list1"/>
    <dgm:cxn modelId="{1F3CE1FB-6C67-4AAC-A16B-990035BFEF3A}" srcId="{7F231720-B52C-49D8-8123-7C89B2A8D819}" destId="{F1510EF8-706F-4CE0-8741-77758A84F620}" srcOrd="0" destOrd="0" parTransId="{4B19CA8B-18AF-41B5-975A-E2AEB7F8D361}" sibTransId="{00714FAD-18BD-442E-967D-0CF96EC30BED}"/>
    <dgm:cxn modelId="{D2B5E6FB-2F77-4058-8A26-3FDD235CF927}" type="presOf" srcId="{5EF220A0-492D-4D6A-8D94-5A136550A35B}" destId="{22B0B4E1-9C82-4566-BAB9-F8B06424A03F}" srcOrd="0" destOrd="0" presId="urn:microsoft.com/office/officeart/2005/8/layout/list1"/>
    <dgm:cxn modelId="{AB82287E-5CEB-46ED-9471-FA81DC8254AB}" srcId="{5186C20C-99E7-4914-896F-F466B567B694}" destId="{9134373A-EBCE-4F18-8D0F-02BD7781665F}" srcOrd="1" destOrd="0" parTransId="{1D5109EB-3E09-45AC-9D86-CD8F36103B5A}" sibTransId="{37DAAF6A-FF4F-46C8-91D5-E5EF3D202A0C}"/>
    <dgm:cxn modelId="{7E1B7182-FFDA-4453-9E61-E5A3665ABA0D}" type="presOf" srcId="{7F231720-B52C-49D8-8123-7C89B2A8D819}" destId="{3D14689F-AE5E-4C86-B2B2-6A9DDB206BF5}" srcOrd="1" destOrd="0" presId="urn:microsoft.com/office/officeart/2005/8/layout/list1"/>
    <dgm:cxn modelId="{60E215CC-CF21-4E44-AD07-2E1BAB95F43E}" type="presOf" srcId="{5186C20C-99E7-4914-896F-F466B567B694}" destId="{A5A1D4AE-BFB5-4037-B336-BF2DDB990126}" srcOrd="0" destOrd="0" presId="urn:microsoft.com/office/officeart/2005/8/layout/list1"/>
    <dgm:cxn modelId="{EF313F47-0E43-4325-B3BA-E0044AACDCB7}" type="presOf" srcId="{F1510EF8-706F-4CE0-8741-77758A84F620}" destId="{28B6F1AB-D96E-4553-9DF1-4C83828B2372}" srcOrd="0" destOrd="0" presId="urn:microsoft.com/office/officeart/2005/8/layout/list1"/>
    <dgm:cxn modelId="{38FA75C3-C410-4A91-A94D-4678AB0B8E8F}" type="presOf" srcId="{7F231720-B52C-49D8-8123-7C89B2A8D819}" destId="{F1E35978-318B-4EB4-BAEA-A179E0016C3C}" srcOrd="0" destOrd="0" presId="urn:microsoft.com/office/officeart/2005/8/layout/list1"/>
    <dgm:cxn modelId="{61A503F3-CFF2-40CE-AA1B-1C2D2425F993}" srcId="{9134373A-EBCE-4F18-8D0F-02BD7781665F}" destId="{BB3F5293-C5F2-4DE1-B1E3-91211E9C42BF}" srcOrd="0" destOrd="0" parTransId="{911C60FB-77F2-4E14-860D-FD47BE862B4B}" sibTransId="{0CA269AF-A58F-47F1-8C6F-BF8A10F52EAE}"/>
    <dgm:cxn modelId="{2BA0C90C-39C8-4914-A6DA-024E08F4ED13}" type="presParOf" srcId="{A5A1D4AE-BFB5-4037-B336-BF2DDB990126}" destId="{893020E7-1D74-4BB1-8C4F-72E161C4D84C}" srcOrd="0" destOrd="0" presId="urn:microsoft.com/office/officeart/2005/8/layout/list1"/>
    <dgm:cxn modelId="{39EB2C81-3BF9-4B1C-9679-CABC1A98B8C2}" type="presParOf" srcId="{893020E7-1D74-4BB1-8C4F-72E161C4D84C}" destId="{E8043472-29FA-4167-98C5-5F098CD4DD40}" srcOrd="0" destOrd="0" presId="urn:microsoft.com/office/officeart/2005/8/layout/list1"/>
    <dgm:cxn modelId="{7F3B1B23-3C0C-4CBE-9B56-C2D4D40619A3}" type="presParOf" srcId="{893020E7-1D74-4BB1-8C4F-72E161C4D84C}" destId="{6383DDB5-9F53-4E7D-ABDC-1D15F68D74ED}" srcOrd="1" destOrd="0" presId="urn:microsoft.com/office/officeart/2005/8/layout/list1"/>
    <dgm:cxn modelId="{722F345C-9311-4FED-A00D-DC9A53A0FEC6}" type="presParOf" srcId="{A5A1D4AE-BFB5-4037-B336-BF2DDB990126}" destId="{7AD97723-75D0-4FCE-9A45-3EFA8883D527}" srcOrd="1" destOrd="0" presId="urn:microsoft.com/office/officeart/2005/8/layout/list1"/>
    <dgm:cxn modelId="{0CAA2849-CFA4-4D23-A70B-79C2E0516101}" type="presParOf" srcId="{A5A1D4AE-BFB5-4037-B336-BF2DDB990126}" destId="{22B0B4E1-9C82-4566-BAB9-F8B06424A03F}" srcOrd="2" destOrd="0" presId="urn:microsoft.com/office/officeart/2005/8/layout/list1"/>
    <dgm:cxn modelId="{64E60AD7-5998-4CFE-9E46-D3E73230A74E}" type="presParOf" srcId="{A5A1D4AE-BFB5-4037-B336-BF2DDB990126}" destId="{56D8E989-F162-47D8-933B-DF3D7341DFAB}" srcOrd="3" destOrd="0" presId="urn:microsoft.com/office/officeart/2005/8/layout/list1"/>
    <dgm:cxn modelId="{272C8900-D2A0-439E-962C-8B2A1952056A}" type="presParOf" srcId="{A5A1D4AE-BFB5-4037-B336-BF2DDB990126}" destId="{9D6B98D2-77BF-4D3F-BF79-BB9A67DBC5C6}" srcOrd="4" destOrd="0" presId="urn:microsoft.com/office/officeart/2005/8/layout/list1"/>
    <dgm:cxn modelId="{635A5CC0-6BB3-41D3-8890-D29A558C15B0}" type="presParOf" srcId="{9D6B98D2-77BF-4D3F-BF79-BB9A67DBC5C6}" destId="{8157D253-BAF6-41EA-A9AB-B9DB8E09AEF7}" srcOrd="0" destOrd="0" presId="urn:microsoft.com/office/officeart/2005/8/layout/list1"/>
    <dgm:cxn modelId="{FB37B2C4-8CA4-44D5-B4EE-5C11069A49C8}" type="presParOf" srcId="{9D6B98D2-77BF-4D3F-BF79-BB9A67DBC5C6}" destId="{78A776FE-85EB-4895-B12B-C64322906F3D}" srcOrd="1" destOrd="0" presId="urn:microsoft.com/office/officeart/2005/8/layout/list1"/>
    <dgm:cxn modelId="{0D9FC236-5946-46DC-B6FE-D8E2B9424C9C}" type="presParOf" srcId="{A5A1D4AE-BFB5-4037-B336-BF2DDB990126}" destId="{C7C62881-6F0D-4A60-832C-058BCF0920FB}" srcOrd="5" destOrd="0" presId="urn:microsoft.com/office/officeart/2005/8/layout/list1"/>
    <dgm:cxn modelId="{6EC532B3-7845-4EB4-9074-20FE1F6769E9}" type="presParOf" srcId="{A5A1D4AE-BFB5-4037-B336-BF2DDB990126}" destId="{3CAEFB35-F45F-4477-8352-5924E5310350}" srcOrd="6" destOrd="0" presId="urn:microsoft.com/office/officeart/2005/8/layout/list1"/>
    <dgm:cxn modelId="{063C13D0-FD6D-4926-988F-E93CA965C0BA}" type="presParOf" srcId="{A5A1D4AE-BFB5-4037-B336-BF2DDB990126}" destId="{25EE0511-9A9B-471D-B8FB-C289EA22D2DE}" srcOrd="7" destOrd="0" presId="urn:microsoft.com/office/officeart/2005/8/layout/list1"/>
    <dgm:cxn modelId="{64E9E1EE-40B1-4DA0-BB81-2B61E9D4CD6C}" type="presParOf" srcId="{A5A1D4AE-BFB5-4037-B336-BF2DDB990126}" destId="{83EBB24B-E296-4A32-BA02-3C8982A26B04}" srcOrd="8" destOrd="0" presId="urn:microsoft.com/office/officeart/2005/8/layout/list1"/>
    <dgm:cxn modelId="{FB0BF6BC-8FBC-478A-A162-8FE295CB8363}" type="presParOf" srcId="{83EBB24B-E296-4A32-BA02-3C8982A26B04}" destId="{F1E35978-318B-4EB4-BAEA-A179E0016C3C}" srcOrd="0" destOrd="0" presId="urn:microsoft.com/office/officeart/2005/8/layout/list1"/>
    <dgm:cxn modelId="{4C25E9B1-A04D-4435-9A19-0B079E72F998}" type="presParOf" srcId="{83EBB24B-E296-4A32-BA02-3C8982A26B04}" destId="{3D14689F-AE5E-4C86-B2B2-6A9DDB206BF5}" srcOrd="1" destOrd="0" presId="urn:microsoft.com/office/officeart/2005/8/layout/list1"/>
    <dgm:cxn modelId="{FC70ACB4-F1D0-4AB5-9AAB-59E391497E7D}" type="presParOf" srcId="{A5A1D4AE-BFB5-4037-B336-BF2DDB990126}" destId="{89F00DA5-7372-46FC-BB4A-0663725ED29A}" srcOrd="9" destOrd="0" presId="urn:microsoft.com/office/officeart/2005/8/layout/list1"/>
    <dgm:cxn modelId="{1A402B3D-B64B-494D-BBE0-5E72D6480404}" type="presParOf" srcId="{A5A1D4AE-BFB5-4037-B336-BF2DDB990126}" destId="{28B6F1AB-D96E-4553-9DF1-4C83828B2372}" srcOrd="10"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B3D544-FA4C-43CE-93BB-D561330B64D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s-SV"/>
        </a:p>
      </dgm:t>
    </dgm:pt>
    <dgm:pt modelId="{56E35EB4-4569-4F5E-843C-BA57309C15A9}">
      <dgm:prSet/>
      <dgm:spPr/>
      <dgm:t>
        <a:bodyPr/>
        <a:lstStyle/>
        <a:p>
          <a:pPr rtl="0"/>
          <a:r>
            <a:rPr lang="es-SV" smtClean="0"/>
            <a:t>El sábado 28 de mayo más de 50 instituciones públicas formaron parte en esta jornada del Festival para el Buen Vivir,</a:t>
          </a:r>
          <a:endParaRPr lang="es-SV"/>
        </a:p>
      </dgm:t>
    </dgm:pt>
    <dgm:pt modelId="{FD4BABFE-420D-4AE4-9AFB-343352F729D6}" type="parTrans" cxnId="{09DA1D5F-455F-452C-8B1B-04F1AE461C8C}">
      <dgm:prSet/>
      <dgm:spPr/>
      <dgm:t>
        <a:bodyPr/>
        <a:lstStyle/>
        <a:p>
          <a:endParaRPr lang="es-SV"/>
        </a:p>
      </dgm:t>
    </dgm:pt>
    <dgm:pt modelId="{6F4C5767-65C3-475B-B98A-7E882DD80EA4}" type="sibTrans" cxnId="{09DA1D5F-455F-452C-8B1B-04F1AE461C8C}">
      <dgm:prSet/>
      <dgm:spPr/>
      <dgm:t>
        <a:bodyPr/>
        <a:lstStyle/>
        <a:p>
          <a:endParaRPr lang="es-SV"/>
        </a:p>
      </dgm:t>
    </dgm:pt>
    <dgm:pt modelId="{32BC9568-7226-472F-A49E-F11621F03319}">
      <dgm:prSet/>
      <dgm:spPr/>
      <dgm:t>
        <a:bodyPr/>
        <a:lstStyle/>
        <a:p>
          <a:pPr rtl="0"/>
          <a:r>
            <a:rPr lang="es-SV" smtClean="0"/>
            <a:t>Dentro de estos destaca la atención en salud brindada por el equipo médico del Festival, que atendió en esta oportunidad a más de mil pobladores de las distintas comunidades de Ciudad Arce</a:t>
          </a:r>
          <a:endParaRPr lang="es-SV"/>
        </a:p>
      </dgm:t>
    </dgm:pt>
    <dgm:pt modelId="{D1BA0C81-6F0A-49BB-B39A-1F78E1BC117A}" type="parTrans" cxnId="{98257C5A-D7AF-4033-810B-2417DCDDE947}">
      <dgm:prSet/>
      <dgm:spPr/>
      <dgm:t>
        <a:bodyPr/>
        <a:lstStyle/>
        <a:p>
          <a:endParaRPr lang="es-SV"/>
        </a:p>
      </dgm:t>
    </dgm:pt>
    <dgm:pt modelId="{675685E2-F836-441D-BB37-012CCB1689DB}" type="sibTrans" cxnId="{98257C5A-D7AF-4033-810B-2417DCDDE947}">
      <dgm:prSet/>
      <dgm:spPr/>
      <dgm:t>
        <a:bodyPr/>
        <a:lstStyle/>
        <a:p>
          <a:endParaRPr lang="es-SV"/>
        </a:p>
      </dgm:t>
    </dgm:pt>
    <dgm:pt modelId="{26E9FC95-6CED-4C68-AB80-E0CAB674939D}" type="pres">
      <dgm:prSet presAssocID="{5DB3D544-FA4C-43CE-93BB-D561330B64D2}" presName="vert0" presStyleCnt="0">
        <dgm:presLayoutVars>
          <dgm:dir/>
          <dgm:animOne val="branch"/>
          <dgm:animLvl val="lvl"/>
        </dgm:presLayoutVars>
      </dgm:prSet>
      <dgm:spPr/>
      <dgm:t>
        <a:bodyPr/>
        <a:lstStyle/>
        <a:p>
          <a:endParaRPr lang="es-SV"/>
        </a:p>
      </dgm:t>
    </dgm:pt>
    <dgm:pt modelId="{ED54E22A-4465-47E2-9D90-AD1CF1667838}" type="pres">
      <dgm:prSet presAssocID="{56E35EB4-4569-4F5E-843C-BA57309C15A9}" presName="thickLine" presStyleLbl="alignNode1" presStyleIdx="0" presStyleCnt="2"/>
      <dgm:spPr/>
    </dgm:pt>
    <dgm:pt modelId="{D2224573-1E5E-4D62-BAC6-4FE38E15AB68}" type="pres">
      <dgm:prSet presAssocID="{56E35EB4-4569-4F5E-843C-BA57309C15A9}" presName="horz1" presStyleCnt="0"/>
      <dgm:spPr/>
    </dgm:pt>
    <dgm:pt modelId="{61EE6606-5F78-462D-A73D-CC423807AA0D}" type="pres">
      <dgm:prSet presAssocID="{56E35EB4-4569-4F5E-843C-BA57309C15A9}" presName="tx1" presStyleLbl="revTx" presStyleIdx="0" presStyleCnt="2"/>
      <dgm:spPr/>
      <dgm:t>
        <a:bodyPr/>
        <a:lstStyle/>
        <a:p>
          <a:endParaRPr lang="es-SV"/>
        </a:p>
      </dgm:t>
    </dgm:pt>
    <dgm:pt modelId="{1EEEC65C-B53A-48B2-85C0-9A818C4E3A36}" type="pres">
      <dgm:prSet presAssocID="{56E35EB4-4569-4F5E-843C-BA57309C15A9}" presName="vert1" presStyleCnt="0"/>
      <dgm:spPr/>
    </dgm:pt>
    <dgm:pt modelId="{A5511460-0895-430A-8159-B413B2C33D18}" type="pres">
      <dgm:prSet presAssocID="{32BC9568-7226-472F-A49E-F11621F03319}" presName="thickLine" presStyleLbl="alignNode1" presStyleIdx="1" presStyleCnt="2"/>
      <dgm:spPr/>
    </dgm:pt>
    <dgm:pt modelId="{953E489B-AE79-484F-9AD2-838FB0895144}" type="pres">
      <dgm:prSet presAssocID="{32BC9568-7226-472F-A49E-F11621F03319}" presName="horz1" presStyleCnt="0"/>
      <dgm:spPr/>
    </dgm:pt>
    <dgm:pt modelId="{D656052F-B9B0-4CA3-A445-6E4B154F8CC5}" type="pres">
      <dgm:prSet presAssocID="{32BC9568-7226-472F-A49E-F11621F03319}" presName="tx1" presStyleLbl="revTx" presStyleIdx="1" presStyleCnt="2"/>
      <dgm:spPr/>
      <dgm:t>
        <a:bodyPr/>
        <a:lstStyle/>
        <a:p>
          <a:endParaRPr lang="es-SV"/>
        </a:p>
      </dgm:t>
    </dgm:pt>
    <dgm:pt modelId="{B4AB1990-999C-4B61-A7CE-8AFE54EDB2E5}" type="pres">
      <dgm:prSet presAssocID="{32BC9568-7226-472F-A49E-F11621F03319}" presName="vert1" presStyleCnt="0"/>
      <dgm:spPr/>
    </dgm:pt>
  </dgm:ptLst>
  <dgm:cxnLst>
    <dgm:cxn modelId="{98257C5A-D7AF-4033-810B-2417DCDDE947}" srcId="{5DB3D544-FA4C-43CE-93BB-D561330B64D2}" destId="{32BC9568-7226-472F-A49E-F11621F03319}" srcOrd="1" destOrd="0" parTransId="{D1BA0C81-6F0A-49BB-B39A-1F78E1BC117A}" sibTransId="{675685E2-F836-441D-BB37-012CCB1689DB}"/>
    <dgm:cxn modelId="{568CDF25-7EAB-4F9E-862E-40A6C7FFD9B3}" type="presOf" srcId="{56E35EB4-4569-4F5E-843C-BA57309C15A9}" destId="{61EE6606-5F78-462D-A73D-CC423807AA0D}" srcOrd="0" destOrd="0" presId="urn:microsoft.com/office/officeart/2008/layout/LinedList"/>
    <dgm:cxn modelId="{1A6F6B51-0424-4717-8489-06F6B0691D61}" type="presOf" srcId="{5DB3D544-FA4C-43CE-93BB-D561330B64D2}" destId="{26E9FC95-6CED-4C68-AB80-E0CAB674939D}" srcOrd="0" destOrd="0" presId="urn:microsoft.com/office/officeart/2008/layout/LinedList"/>
    <dgm:cxn modelId="{09DA1D5F-455F-452C-8B1B-04F1AE461C8C}" srcId="{5DB3D544-FA4C-43CE-93BB-D561330B64D2}" destId="{56E35EB4-4569-4F5E-843C-BA57309C15A9}" srcOrd="0" destOrd="0" parTransId="{FD4BABFE-420D-4AE4-9AFB-343352F729D6}" sibTransId="{6F4C5767-65C3-475B-B98A-7E882DD80EA4}"/>
    <dgm:cxn modelId="{CF58D372-6E9C-4077-98B3-2CA510F61EA0}" type="presOf" srcId="{32BC9568-7226-472F-A49E-F11621F03319}" destId="{D656052F-B9B0-4CA3-A445-6E4B154F8CC5}" srcOrd="0" destOrd="0" presId="urn:microsoft.com/office/officeart/2008/layout/LinedList"/>
    <dgm:cxn modelId="{B9D1609A-93A8-4689-9AE9-A9BE9AEA9D63}" type="presParOf" srcId="{26E9FC95-6CED-4C68-AB80-E0CAB674939D}" destId="{ED54E22A-4465-47E2-9D90-AD1CF1667838}" srcOrd="0" destOrd="0" presId="urn:microsoft.com/office/officeart/2008/layout/LinedList"/>
    <dgm:cxn modelId="{97B75B36-7E2D-4ED7-8525-CFC00D39C20B}" type="presParOf" srcId="{26E9FC95-6CED-4C68-AB80-E0CAB674939D}" destId="{D2224573-1E5E-4D62-BAC6-4FE38E15AB68}" srcOrd="1" destOrd="0" presId="urn:microsoft.com/office/officeart/2008/layout/LinedList"/>
    <dgm:cxn modelId="{5086A44D-5857-4492-8314-512DA5B034F5}" type="presParOf" srcId="{D2224573-1E5E-4D62-BAC6-4FE38E15AB68}" destId="{61EE6606-5F78-462D-A73D-CC423807AA0D}" srcOrd="0" destOrd="0" presId="urn:microsoft.com/office/officeart/2008/layout/LinedList"/>
    <dgm:cxn modelId="{79071F5E-F50E-4382-91E3-39E3A4067219}" type="presParOf" srcId="{D2224573-1E5E-4D62-BAC6-4FE38E15AB68}" destId="{1EEEC65C-B53A-48B2-85C0-9A818C4E3A36}" srcOrd="1" destOrd="0" presId="urn:microsoft.com/office/officeart/2008/layout/LinedList"/>
    <dgm:cxn modelId="{B936529E-EF31-400D-A04D-B973BE9CCF34}" type="presParOf" srcId="{26E9FC95-6CED-4C68-AB80-E0CAB674939D}" destId="{A5511460-0895-430A-8159-B413B2C33D18}" srcOrd="2" destOrd="0" presId="urn:microsoft.com/office/officeart/2008/layout/LinedList"/>
    <dgm:cxn modelId="{9E4F78E3-FDEC-4F6A-B1D6-A06430DAF99C}" type="presParOf" srcId="{26E9FC95-6CED-4C68-AB80-E0CAB674939D}" destId="{953E489B-AE79-484F-9AD2-838FB0895144}" srcOrd="3" destOrd="0" presId="urn:microsoft.com/office/officeart/2008/layout/LinedList"/>
    <dgm:cxn modelId="{2FE92A2F-93B7-496E-97E0-3C0E2888FC06}" type="presParOf" srcId="{953E489B-AE79-484F-9AD2-838FB0895144}" destId="{D656052F-B9B0-4CA3-A445-6E4B154F8CC5}" srcOrd="0" destOrd="0" presId="urn:microsoft.com/office/officeart/2008/layout/LinedList"/>
    <dgm:cxn modelId="{5923DC25-DC6D-47E4-B5A6-58759BB821CE}" type="presParOf" srcId="{953E489B-AE79-484F-9AD2-838FB0895144}" destId="{B4AB1990-999C-4B61-A7CE-8AFE54EDB2E5}" srcOrd="1" destOrd="0" presId="urn:microsoft.com/office/officeart/2008/layout/LinedList"/>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A46DA4-8AFD-444B-8623-43285AFC4908}" type="doc">
      <dgm:prSet loTypeId="urn:microsoft.com/office/officeart/2005/8/layout/hList6" loCatId="list" qsTypeId="urn:microsoft.com/office/officeart/2005/8/quickstyle/simple3" qsCatId="simple" csTypeId="urn:microsoft.com/office/officeart/2005/8/colors/colorful4" csCatId="colorful" phldr="1"/>
      <dgm:spPr/>
      <dgm:t>
        <a:bodyPr/>
        <a:lstStyle/>
        <a:p>
          <a:endParaRPr lang="es-SV"/>
        </a:p>
      </dgm:t>
    </dgm:pt>
    <dgm:pt modelId="{380CC14D-ADA6-4B44-A7DE-FCC49F778635}">
      <dgm:prSet phldrT="[Texto]"/>
      <dgm:spPr/>
      <dgm:t>
        <a:bodyPr/>
        <a:lstStyle/>
        <a:p>
          <a:r>
            <a:rPr lang="es-SV" smtClean="0"/>
            <a:t>Seguridad en el territorio</a:t>
          </a:r>
          <a:endParaRPr lang="es-SV"/>
        </a:p>
      </dgm:t>
    </dgm:pt>
    <dgm:pt modelId="{54ED18EA-0B74-45DB-AC34-F6BCFBA02774}" type="parTrans" cxnId="{B3B221FD-51C9-4F50-9388-912C8E98CCF4}">
      <dgm:prSet/>
      <dgm:spPr/>
      <dgm:t>
        <a:bodyPr/>
        <a:lstStyle/>
        <a:p>
          <a:endParaRPr lang="es-SV"/>
        </a:p>
      </dgm:t>
    </dgm:pt>
    <dgm:pt modelId="{66758315-DAB5-47A6-AEC7-34E3A0F6D6E9}" type="sibTrans" cxnId="{B3B221FD-51C9-4F50-9388-912C8E98CCF4}">
      <dgm:prSet/>
      <dgm:spPr/>
      <dgm:t>
        <a:bodyPr/>
        <a:lstStyle/>
        <a:p>
          <a:endParaRPr lang="es-SV"/>
        </a:p>
      </dgm:t>
    </dgm:pt>
    <dgm:pt modelId="{812E4713-DEAD-457A-AA2A-196B322B9C58}">
      <dgm:prSet phldrT="[Texto]"/>
      <dgm:spPr/>
      <dgm:t>
        <a:bodyPr/>
        <a:lstStyle/>
        <a:p>
          <a:r>
            <a:rPr lang="es-SV"/>
            <a:t>Oportunidades educativas</a:t>
          </a:r>
        </a:p>
      </dgm:t>
    </dgm:pt>
    <dgm:pt modelId="{85BC27EC-EA07-47FF-A098-8FE9898BC38C}" type="parTrans" cxnId="{C68F2FAD-8991-448B-8788-1F8FA20D7841}">
      <dgm:prSet/>
      <dgm:spPr/>
      <dgm:t>
        <a:bodyPr/>
        <a:lstStyle/>
        <a:p>
          <a:endParaRPr lang="es-SV"/>
        </a:p>
      </dgm:t>
    </dgm:pt>
    <dgm:pt modelId="{C17B5946-8C95-4302-9476-F9127FED600D}" type="sibTrans" cxnId="{C68F2FAD-8991-448B-8788-1F8FA20D7841}">
      <dgm:prSet/>
      <dgm:spPr/>
      <dgm:t>
        <a:bodyPr/>
        <a:lstStyle/>
        <a:p>
          <a:endParaRPr lang="es-SV"/>
        </a:p>
      </dgm:t>
    </dgm:pt>
    <dgm:pt modelId="{78CC65BF-7112-4842-AE84-90DBEFC0CE5E}">
      <dgm:prSet phldrT="[Texto]"/>
      <dgm:spPr/>
      <dgm:t>
        <a:bodyPr/>
        <a:lstStyle/>
        <a:p>
          <a:r>
            <a:rPr lang="es-SV"/>
            <a:t>Oportunidades de inserción productiva y laboral</a:t>
          </a:r>
        </a:p>
      </dgm:t>
    </dgm:pt>
    <dgm:pt modelId="{48EB97A7-222D-4891-8F14-8525FCBE9336}" type="parTrans" cxnId="{44AB4ACB-6287-47BF-99C0-71DA6155DC66}">
      <dgm:prSet/>
      <dgm:spPr/>
      <dgm:t>
        <a:bodyPr/>
        <a:lstStyle/>
        <a:p>
          <a:endParaRPr lang="es-SV"/>
        </a:p>
      </dgm:t>
    </dgm:pt>
    <dgm:pt modelId="{8E9207DE-DF59-4A39-AA27-0295E3D174E3}" type="sibTrans" cxnId="{44AB4ACB-6287-47BF-99C0-71DA6155DC66}">
      <dgm:prSet/>
      <dgm:spPr/>
      <dgm:t>
        <a:bodyPr/>
        <a:lstStyle/>
        <a:p>
          <a:endParaRPr lang="es-SV"/>
        </a:p>
      </dgm:t>
    </dgm:pt>
    <dgm:pt modelId="{05EA692D-32C3-4F30-820E-E6375BF20B0A}">
      <dgm:prSet/>
      <dgm:spPr/>
      <dgm:t>
        <a:bodyPr/>
        <a:lstStyle/>
        <a:p>
          <a:r>
            <a:rPr lang="es-SV"/>
            <a:t>Espacios públicos remodelados, dinámicos y seguros</a:t>
          </a:r>
        </a:p>
      </dgm:t>
    </dgm:pt>
    <dgm:pt modelId="{21B5199B-A7BA-4432-8065-EC2C8389D615}" type="parTrans" cxnId="{1DEF639C-71BE-4946-88C1-BF99A269F6EB}">
      <dgm:prSet/>
      <dgm:spPr/>
      <dgm:t>
        <a:bodyPr/>
        <a:lstStyle/>
        <a:p>
          <a:endParaRPr lang="es-SV"/>
        </a:p>
      </dgm:t>
    </dgm:pt>
    <dgm:pt modelId="{9D848F90-FD58-4189-900C-BEF9E042C4A0}" type="sibTrans" cxnId="{1DEF639C-71BE-4946-88C1-BF99A269F6EB}">
      <dgm:prSet/>
      <dgm:spPr/>
      <dgm:t>
        <a:bodyPr/>
        <a:lstStyle/>
        <a:p>
          <a:endParaRPr lang="es-SV"/>
        </a:p>
      </dgm:t>
    </dgm:pt>
    <dgm:pt modelId="{FA1AD0FC-B4A9-4DC8-8950-8836526D1EDE}">
      <dgm:prSet/>
      <dgm:spPr/>
      <dgm:t>
        <a:bodyPr/>
        <a:lstStyle/>
        <a:p>
          <a:r>
            <a:rPr lang="es-SV"/>
            <a:t>Atención Integral a las Personas, a las familias Familia y a la Comunidad</a:t>
          </a:r>
        </a:p>
      </dgm:t>
    </dgm:pt>
    <dgm:pt modelId="{6192F0B1-FDC8-424F-8513-AC6C6FC6048C}" type="parTrans" cxnId="{AD7A7CCF-C636-4DD8-AAD7-EE0AEE447C92}">
      <dgm:prSet/>
      <dgm:spPr/>
      <dgm:t>
        <a:bodyPr/>
        <a:lstStyle/>
        <a:p>
          <a:endParaRPr lang="es-SV"/>
        </a:p>
      </dgm:t>
    </dgm:pt>
    <dgm:pt modelId="{F1A50081-BA0B-4EAA-9A28-F4814542A6ED}" type="sibTrans" cxnId="{AD7A7CCF-C636-4DD8-AAD7-EE0AEE447C92}">
      <dgm:prSet/>
      <dgm:spPr/>
      <dgm:t>
        <a:bodyPr/>
        <a:lstStyle/>
        <a:p>
          <a:endParaRPr lang="es-SV"/>
        </a:p>
      </dgm:t>
    </dgm:pt>
    <dgm:pt modelId="{863C05AB-46D8-4E51-B957-2E0C59B28F58}" type="pres">
      <dgm:prSet presAssocID="{99A46DA4-8AFD-444B-8623-43285AFC4908}" presName="Name0" presStyleCnt="0">
        <dgm:presLayoutVars>
          <dgm:dir/>
          <dgm:resizeHandles val="exact"/>
        </dgm:presLayoutVars>
      </dgm:prSet>
      <dgm:spPr/>
      <dgm:t>
        <a:bodyPr/>
        <a:lstStyle/>
        <a:p>
          <a:endParaRPr lang="es-SV"/>
        </a:p>
      </dgm:t>
    </dgm:pt>
    <dgm:pt modelId="{5F26CF0F-BEA6-4E9F-BE4F-D2B94AA01032}" type="pres">
      <dgm:prSet presAssocID="{380CC14D-ADA6-4B44-A7DE-FCC49F778635}" presName="node" presStyleLbl="node1" presStyleIdx="0" presStyleCnt="5">
        <dgm:presLayoutVars>
          <dgm:bulletEnabled val="1"/>
        </dgm:presLayoutVars>
      </dgm:prSet>
      <dgm:spPr/>
      <dgm:t>
        <a:bodyPr/>
        <a:lstStyle/>
        <a:p>
          <a:endParaRPr lang="es-SV"/>
        </a:p>
      </dgm:t>
    </dgm:pt>
    <dgm:pt modelId="{DCD18829-01EE-4463-A563-DD540AC7B5A0}" type="pres">
      <dgm:prSet presAssocID="{66758315-DAB5-47A6-AEC7-34E3A0F6D6E9}" presName="sibTrans" presStyleCnt="0"/>
      <dgm:spPr/>
      <dgm:t>
        <a:bodyPr/>
        <a:lstStyle/>
        <a:p>
          <a:endParaRPr lang="es-SV"/>
        </a:p>
      </dgm:t>
    </dgm:pt>
    <dgm:pt modelId="{B8C18260-D517-4489-A523-4DC197D9258E}" type="pres">
      <dgm:prSet presAssocID="{812E4713-DEAD-457A-AA2A-196B322B9C58}" presName="node" presStyleLbl="node1" presStyleIdx="1" presStyleCnt="5">
        <dgm:presLayoutVars>
          <dgm:bulletEnabled val="1"/>
        </dgm:presLayoutVars>
      </dgm:prSet>
      <dgm:spPr/>
      <dgm:t>
        <a:bodyPr/>
        <a:lstStyle/>
        <a:p>
          <a:endParaRPr lang="es-SV"/>
        </a:p>
      </dgm:t>
    </dgm:pt>
    <dgm:pt modelId="{3BC6DE45-2FE8-4490-B962-7A0B518D6708}" type="pres">
      <dgm:prSet presAssocID="{C17B5946-8C95-4302-9476-F9127FED600D}" presName="sibTrans" presStyleCnt="0"/>
      <dgm:spPr/>
      <dgm:t>
        <a:bodyPr/>
        <a:lstStyle/>
        <a:p>
          <a:endParaRPr lang="es-SV"/>
        </a:p>
      </dgm:t>
    </dgm:pt>
    <dgm:pt modelId="{D9982BA2-FA2C-4A3B-917F-D1487416F91D}" type="pres">
      <dgm:prSet presAssocID="{78CC65BF-7112-4842-AE84-90DBEFC0CE5E}" presName="node" presStyleLbl="node1" presStyleIdx="2" presStyleCnt="5">
        <dgm:presLayoutVars>
          <dgm:bulletEnabled val="1"/>
        </dgm:presLayoutVars>
      </dgm:prSet>
      <dgm:spPr/>
      <dgm:t>
        <a:bodyPr/>
        <a:lstStyle/>
        <a:p>
          <a:endParaRPr lang="es-SV"/>
        </a:p>
      </dgm:t>
    </dgm:pt>
    <dgm:pt modelId="{92F8E99B-6BA5-4FE5-B3B2-E37E5FDCAC04}" type="pres">
      <dgm:prSet presAssocID="{8E9207DE-DF59-4A39-AA27-0295E3D174E3}" presName="sibTrans" presStyleCnt="0"/>
      <dgm:spPr/>
      <dgm:t>
        <a:bodyPr/>
        <a:lstStyle/>
        <a:p>
          <a:endParaRPr lang="es-SV"/>
        </a:p>
      </dgm:t>
    </dgm:pt>
    <dgm:pt modelId="{0CF2A47A-0888-45BE-AC70-AC31CFC21762}" type="pres">
      <dgm:prSet presAssocID="{05EA692D-32C3-4F30-820E-E6375BF20B0A}" presName="node" presStyleLbl="node1" presStyleIdx="3" presStyleCnt="5">
        <dgm:presLayoutVars>
          <dgm:bulletEnabled val="1"/>
        </dgm:presLayoutVars>
      </dgm:prSet>
      <dgm:spPr/>
      <dgm:t>
        <a:bodyPr/>
        <a:lstStyle/>
        <a:p>
          <a:endParaRPr lang="es-SV"/>
        </a:p>
      </dgm:t>
    </dgm:pt>
    <dgm:pt modelId="{70F857A0-6859-4EBD-A4F0-64CE178C5B1F}" type="pres">
      <dgm:prSet presAssocID="{9D848F90-FD58-4189-900C-BEF9E042C4A0}" presName="sibTrans" presStyleCnt="0"/>
      <dgm:spPr/>
      <dgm:t>
        <a:bodyPr/>
        <a:lstStyle/>
        <a:p>
          <a:endParaRPr lang="es-SV"/>
        </a:p>
      </dgm:t>
    </dgm:pt>
    <dgm:pt modelId="{900FA98D-0173-4B9A-AAC7-97833C154E32}" type="pres">
      <dgm:prSet presAssocID="{FA1AD0FC-B4A9-4DC8-8950-8836526D1EDE}" presName="node" presStyleLbl="node1" presStyleIdx="4" presStyleCnt="5">
        <dgm:presLayoutVars>
          <dgm:bulletEnabled val="1"/>
        </dgm:presLayoutVars>
      </dgm:prSet>
      <dgm:spPr/>
      <dgm:t>
        <a:bodyPr/>
        <a:lstStyle/>
        <a:p>
          <a:endParaRPr lang="es-SV"/>
        </a:p>
      </dgm:t>
    </dgm:pt>
  </dgm:ptLst>
  <dgm:cxnLst>
    <dgm:cxn modelId="{AD7A7CCF-C636-4DD8-AAD7-EE0AEE447C92}" srcId="{99A46DA4-8AFD-444B-8623-43285AFC4908}" destId="{FA1AD0FC-B4A9-4DC8-8950-8836526D1EDE}" srcOrd="4" destOrd="0" parTransId="{6192F0B1-FDC8-424F-8513-AC6C6FC6048C}" sibTransId="{F1A50081-BA0B-4EAA-9A28-F4814542A6ED}"/>
    <dgm:cxn modelId="{BD2431F6-D4D0-48C0-98CA-A38E32CC0B51}" type="presOf" srcId="{812E4713-DEAD-457A-AA2A-196B322B9C58}" destId="{B8C18260-D517-4489-A523-4DC197D9258E}" srcOrd="0" destOrd="0" presId="urn:microsoft.com/office/officeart/2005/8/layout/hList6"/>
    <dgm:cxn modelId="{C68F2FAD-8991-448B-8788-1F8FA20D7841}" srcId="{99A46DA4-8AFD-444B-8623-43285AFC4908}" destId="{812E4713-DEAD-457A-AA2A-196B322B9C58}" srcOrd="1" destOrd="0" parTransId="{85BC27EC-EA07-47FF-A098-8FE9898BC38C}" sibTransId="{C17B5946-8C95-4302-9476-F9127FED600D}"/>
    <dgm:cxn modelId="{B3B221FD-51C9-4F50-9388-912C8E98CCF4}" srcId="{99A46DA4-8AFD-444B-8623-43285AFC4908}" destId="{380CC14D-ADA6-4B44-A7DE-FCC49F778635}" srcOrd="0" destOrd="0" parTransId="{54ED18EA-0B74-45DB-AC34-F6BCFBA02774}" sibTransId="{66758315-DAB5-47A6-AEC7-34E3A0F6D6E9}"/>
    <dgm:cxn modelId="{44AB4ACB-6287-47BF-99C0-71DA6155DC66}" srcId="{99A46DA4-8AFD-444B-8623-43285AFC4908}" destId="{78CC65BF-7112-4842-AE84-90DBEFC0CE5E}" srcOrd="2" destOrd="0" parTransId="{48EB97A7-222D-4891-8F14-8525FCBE9336}" sibTransId="{8E9207DE-DF59-4A39-AA27-0295E3D174E3}"/>
    <dgm:cxn modelId="{1DEF639C-71BE-4946-88C1-BF99A269F6EB}" srcId="{99A46DA4-8AFD-444B-8623-43285AFC4908}" destId="{05EA692D-32C3-4F30-820E-E6375BF20B0A}" srcOrd="3" destOrd="0" parTransId="{21B5199B-A7BA-4432-8065-EC2C8389D615}" sibTransId="{9D848F90-FD58-4189-900C-BEF9E042C4A0}"/>
    <dgm:cxn modelId="{0E8E47FE-7F34-4FE7-BBC6-B87423320BA1}" type="presOf" srcId="{380CC14D-ADA6-4B44-A7DE-FCC49F778635}" destId="{5F26CF0F-BEA6-4E9F-BE4F-D2B94AA01032}" srcOrd="0" destOrd="0" presId="urn:microsoft.com/office/officeart/2005/8/layout/hList6"/>
    <dgm:cxn modelId="{43BAE51F-421D-427A-9FB3-1E9BC2AEA60F}" type="presOf" srcId="{FA1AD0FC-B4A9-4DC8-8950-8836526D1EDE}" destId="{900FA98D-0173-4B9A-AAC7-97833C154E32}" srcOrd="0" destOrd="0" presId="urn:microsoft.com/office/officeart/2005/8/layout/hList6"/>
    <dgm:cxn modelId="{14D3AE71-AE36-4BAA-A5CD-CC2F9ECBB724}" type="presOf" srcId="{78CC65BF-7112-4842-AE84-90DBEFC0CE5E}" destId="{D9982BA2-FA2C-4A3B-917F-D1487416F91D}" srcOrd="0" destOrd="0" presId="urn:microsoft.com/office/officeart/2005/8/layout/hList6"/>
    <dgm:cxn modelId="{52E21398-9E17-49EE-A7ED-5EBA823FBF7D}" type="presOf" srcId="{99A46DA4-8AFD-444B-8623-43285AFC4908}" destId="{863C05AB-46D8-4E51-B957-2E0C59B28F58}" srcOrd="0" destOrd="0" presId="urn:microsoft.com/office/officeart/2005/8/layout/hList6"/>
    <dgm:cxn modelId="{9394E8A3-4EBA-44EB-A26D-592E827DE6C3}" type="presOf" srcId="{05EA692D-32C3-4F30-820E-E6375BF20B0A}" destId="{0CF2A47A-0888-45BE-AC70-AC31CFC21762}" srcOrd="0" destOrd="0" presId="urn:microsoft.com/office/officeart/2005/8/layout/hList6"/>
    <dgm:cxn modelId="{26FF4D9E-8297-4A2E-8713-CCA6B98B8EAF}" type="presParOf" srcId="{863C05AB-46D8-4E51-B957-2E0C59B28F58}" destId="{5F26CF0F-BEA6-4E9F-BE4F-D2B94AA01032}" srcOrd="0" destOrd="0" presId="urn:microsoft.com/office/officeart/2005/8/layout/hList6"/>
    <dgm:cxn modelId="{5F935F01-53E2-4429-80F2-4743FA2ECC78}" type="presParOf" srcId="{863C05AB-46D8-4E51-B957-2E0C59B28F58}" destId="{DCD18829-01EE-4463-A563-DD540AC7B5A0}" srcOrd="1" destOrd="0" presId="urn:microsoft.com/office/officeart/2005/8/layout/hList6"/>
    <dgm:cxn modelId="{9397024D-1676-41B7-9FFC-C797FC0A8D46}" type="presParOf" srcId="{863C05AB-46D8-4E51-B957-2E0C59B28F58}" destId="{B8C18260-D517-4489-A523-4DC197D9258E}" srcOrd="2" destOrd="0" presId="urn:microsoft.com/office/officeart/2005/8/layout/hList6"/>
    <dgm:cxn modelId="{CA2D94C7-8CE5-4F03-A6B1-AC9C3CC704A2}" type="presParOf" srcId="{863C05AB-46D8-4E51-B957-2E0C59B28F58}" destId="{3BC6DE45-2FE8-4490-B962-7A0B518D6708}" srcOrd="3" destOrd="0" presId="urn:microsoft.com/office/officeart/2005/8/layout/hList6"/>
    <dgm:cxn modelId="{8B25CF3A-E50A-441B-91BC-243FC9AE6F8C}" type="presParOf" srcId="{863C05AB-46D8-4E51-B957-2E0C59B28F58}" destId="{D9982BA2-FA2C-4A3B-917F-D1487416F91D}" srcOrd="4" destOrd="0" presId="urn:microsoft.com/office/officeart/2005/8/layout/hList6"/>
    <dgm:cxn modelId="{E2B91334-EC76-40A6-89E9-02D784F6F474}" type="presParOf" srcId="{863C05AB-46D8-4E51-B957-2E0C59B28F58}" destId="{92F8E99B-6BA5-4FE5-B3B2-E37E5FDCAC04}" srcOrd="5" destOrd="0" presId="urn:microsoft.com/office/officeart/2005/8/layout/hList6"/>
    <dgm:cxn modelId="{853C5600-4C1B-49C0-A72B-B08901E92157}" type="presParOf" srcId="{863C05AB-46D8-4E51-B957-2E0C59B28F58}" destId="{0CF2A47A-0888-45BE-AC70-AC31CFC21762}" srcOrd="6" destOrd="0" presId="urn:microsoft.com/office/officeart/2005/8/layout/hList6"/>
    <dgm:cxn modelId="{2928F540-A60E-45DB-A1D6-8A03A0224D6C}" type="presParOf" srcId="{863C05AB-46D8-4E51-B957-2E0C59B28F58}" destId="{70F857A0-6859-4EBD-A4F0-64CE178C5B1F}" srcOrd="7" destOrd="0" presId="urn:microsoft.com/office/officeart/2005/8/layout/hList6"/>
    <dgm:cxn modelId="{5287420E-81B3-4D28-853B-703C7C3C5580}" type="presParOf" srcId="{863C05AB-46D8-4E51-B957-2E0C59B28F58}" destId="{900FA98D-0173-4B9A-AAC7-97833C154E32}" srcOrd="8" destOrd="0" presId="urn:microsoft.com/office/officeart/2005/8/layout/h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FBD28D-A61C-478F-BAE2-31B52263CDC0}"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s-SV"/>
        </a:p>
      </dgm:t>
    </dgm:pt>
    <dgm:pt modelId="{6C801AE4-9315-451E-8A7F-CF546D11BCAC}">
      <dgm:prSet phldrT="[Texto]"/>
      <dgm:spPr/>
      <dgm:t>
        <a:bodyPr/>
        <a:lstStyle/>
        <a:p>
          <a:r>
            <a:rPr lang="es-ES" b="1" smtClean="0"/>
            <a:t>Gabinete Misional  de Educación </a:t>
          </a:r>
          <a:endParaRPr lang="es-SV"/>
        </a:p>
      </dgm:t>
    </dgm:pt>
    <dgm:pt modelId="{65684C82-D455-400D-9753-ACC3E7E45CE6}" type="parTrans" cxnId="{A84A300B-D7E0-492C-89F5-FF52D20F97AF}">
      <dgm:prSet/>
      <dgm:spPr/>
      <dgm:t>
        <a:bodyPr/>
        <a:lstStyle/>
        <a:p>
          <a:endParaRPr lang="es-SV"/>
        </a:p>
      </dgm:t>
    </dgm:pt>
    <dgm:pt modelId="{5F0E24F2-889B-4905-AAE2-919CA12CC7DA}" type="sibTrans" cxnId="{A84A300B-D7E0-492C-89F5-FF52D20F97AF}">
      <dgm:prSet/>
      <dgm:spPr/>
      <dgm:t>
        <a:bodyPr/>
        <a:lstStyle/>
        <a:p>
          <a:endParaRPr lang="es-SV"/>
        </a:p>
      </dgm:t>
    </dgm:pt>
    <dgm:pt modelId="{9B1DCA8A-8883-429E-B148-2FFED9865E72}">
      <dgm:prSet phldrT="[Texto]"/>
      <dgm:spPr/>
      <dgm:t>
        <a:bodyPr/>
        <a:lstStyle/>
        <a:p>
          <a:r>
            <a:rPr lang="es-ES"/>
            <a:t>FISDL</a:t>
          </a:r>
          <a:endParaRPr lang="es-SV"/>
        </a:p>
      </dgm:t>
    </dgm:pt>
    <dgm:pt modelId="{9C2BAC9A-5107-444D-A305-0FD46AAE57C2}" type="parTrans" cxnId="{AF3F1CE4-4E6C-4682-88D6-2A0F98969EE8}">
      <dgm:prSet/>
      <dgm:spPr/>
      <dgm:t>
        <a:bodyPr/>
        <a:lstStyle/>
        <a:p>
          <a:endParaRPr lang="es-SV"/>
        </a:p>
      </dgm:t>
    </dgm:pt>
    <dgm:pt modelId="{81672BF7-2281-4BD0-A1DC-69F986959F1D}" type="sibTrans" cxnId="{AF3F1CE4-4E6C-4682-88D6-2A0F98969EE8}">
      <dgm:prSet/>
      <dgm:spPr/>
      <dgm:t>
        <a:bodyPr/>
        <a:lstStyle/>
        <a:p>
          <a:endParaRPr lang="es-SV"/>
        </a:p>
      </dgm:t>
    </dgm:pt>
    <dgm:pt modelId="{0D21E202-9629-436B-AFCB-D275B0BDD1B9}">
      <dgm:prSet phldrT="[Texto]"/>
      <dgm:spPr/>
      <dgm:t>
        <a:bodyPr/>
        <a:lstStyle/>
        <a:p>
          <a:r>
            <a:rPr lang="es-ES"/>
            <a:t>ISSS</a:t>
          </a:r>
          <a:endParaRPr lang="es-SV"/>
        </a:p>
      </dgm:t>
    </dgm:pt>
    <dgm:pt modelId="{89B26523-3F11-407C-8406-4EBF2AFAAE16}" type="parTrans" cxnId="{A645430E-2AF5-4777-ADAE-5AB1A370089B}">
      <dgm:prSet/>
      <dgm:spPr/>
      <dgm:t>
        <a:bodyPr/>
        <a:lstStyle/>
        <a:p>
          <a:endParaRPr lang="es-SV"/>
        </a:p>
      </dgm:t>
    </dgm:pt>
    <dgm:pt modelId="{17DFB268-1AB1-4261-8E02-CDD3A3E84559}" type="sibTrans" cxnId="{A645430E-2AF5-4777-ADAE-5AB1A370089B}">
      <dgm:prSet/>
      <dgm:spPr/>
      <dgm:t>
        <a:bodyPr/>
        <a:lstStyle/>
        <a:p>
          <a:endParaRPr lang="es-SV"/>
        </a:p>
      </dgm:t>
    </dgm:pt>
    <dgm:pt modelId="{03D78A2D-57A7-48C4-9C0C-5EB5198F7615}">
      <dgm:prSet phldrT="[Texto]"/>
      <dgm:spPr/>
      <dgm:t>
        <a:bodyPr/>
        <a:lstStyle/>
        <a:p>
          <a:r>
            <a:rPr lang="es-ES"/>
            <a:t>MARN</a:t>
          </a:r>
          <a:endParaRPr lang="es-SV"/>
        </a:p>
      </dgm:t>
    </dgm:pt>
    <dgm:pt modelId="{23C0AA5C-0480-4FAB-AFFE-80945442483F}" type="parTrans" cxnId="{F5CBE4E2-4E26-40F3-9AAE-10B4DF159AD5}">
      <dgm:prSet/>
      <dgm:spPr/>
      <dgm:t>
        <a:bodyPr/>
        <a:lstStyle/>
        <a:p>
          <a:endParaRPr lang="es-SV"/>
        </a:p>
      </dgm:t>
    </dgm:pt>
    <dgm:pt modelId="{5A7DE0F1-EBA3-4713-AF29-25EE61DE4CDF}" type="sibTrans" cxnId="{F5CBE4E2-4E26-40F3-9AAE-10B4DF159AD5}">
      <dgm:prSet/>
      <dgm:spPr/>
      <dgm:t>
        <a:bodyPr/>
        <a:lstStyle/>
        <a:p>
          <a:endParaRPr lang="es-SV"/>
        </a:p>
      </dgm:t>
    </dgm:pt>
    <dgm:pt modelId="{6375DC56-CA3E-410E-B9F1-5EAD78E36CE8}">
      <dgm:prSet phldrT="[Texto]"/>
      <dgm:spPr/>
      <dgm:t>
        <a:bodyPr/>
        <a:lstStyle/>
        <a:p>
          <a:r>
            <a:rPr lang="es-ES"/>
            <a:t>PROTECCION CIVIL</a:t>
          </a:r>
          <a:endParaRPr lang="es-SV"/>
        </a:p>
      </dgm:t>
    </dgm:pt>
    <dgm:pt modelId="{1B50C409-978A-4C17-B985-09A6601A0179}" type="parTrans" cxnId="{42C381DB-351F-4C29-99EC-614395CB07FD}">
      <dgm:prSet/>
      <dgm:spPr/>
      <dgm:t>
        <a:bodyPr/>
        <a:lstStyle/>
        <a:p>
          <a:endParaRPr lang="es-SV"/>
        </a:p>
      </dgm:t>
    </dgm:pt>
    <dgm:pt modelId="{6AFF178F-F3B1-4BD5-B21E-9178809C62E1}" type="sibTrans" cxnId="{42C381DB-351F-4C29-99EC-614395CB07FD}">
      <dgm:prSet/>
      <dgm:spPr/>
      <dgm:t>
        <a:bodyPr/>
        <a:lstStyle/>
        <a:p>
          <a:endParaRPr lang="es-SV"/>
        </a:p>
      </dgm:t>
    </dgm:pt>
    <dgm:pt modelId="{9A4D5356-6122-4D7B-9086-08C847DC7631}">
      <dgm:prSet phldrT="[Texto]"/>
      <dgm:spPr/>
      <dgm:t>
        <a:bodyPr/>
        <a:lstStyle/>
        <a:p>
          <a:r>
            <a:rPr lang="es-ES"/>
            <a:t>MINED</a:t>
          </a:r>
          <a:endParaRPr lang="es-SV"/>
        </a:p>
      </dgm:t>
    </dgm:pt>
    <dgm:pt modelId="{10557057-D089-4F9A-8BBA-D0D6C2388D8E}" type="parTrans" cxnId="{84D14910-0591-4303-B8DA-1FE42256A989}">
      <dgm:prSet/>
      <dgm:spPr/>
      <dgm:t>
        <a:bodyPr/>
        <a:lstStyle/>
        <a:p>
          <a:endParaRPr lang="es-SV"/>
        </a:p>
      </dgm:t>
    </dgm:pt>
    <dgm:pt modelId="{A1F67D41-6F6C-43FA-88BD-8900B360BF0E}" type="sibTrans" cxnId="{84D14910-0591-4303-B8DA-1FE42256A989}">
      <dgm:prSet/>
      <dgm:spPr/>
      <dgm:t>
        <a:bodyPr/>
        <a:lstStyle/>
        <a:p>
          <a:endParaRPr lang="es-SV"/>
        </a:p>
      </dgm:t>
    </dgm:pt>
    <dgm:pt modelId="{7BBE076B-75B6-4525-A6D1-1E40782739C9}">
      <dgm:prSet phldrT="[Texto]"/>
      <dgm:spPr/>
      <dgm:t>
        <a:bodyPr/>
        <a:lstStyle/>
        <a:p>
          <a:r>
            <a:rPr lang="es-ES"/>
            <a:t>CENTA</a:t>
          </a:r>
          <a:endParaRPr lang="es-SV"/>
        </a:p>
      </dgm:t>
    </dgm:pt>
    <dgm:pt modelId="{D41290F9-A837-48D2-8124-32003B39335B}" type="parTrans" cxnId="{1146BF10-01BB-4081-8081-E17BABD39DC7}">
      <dgm:prSet/>
      <dgm:spPr/>
      <dgm:t>
        <a:bodyPr/>
        <a:lstStyle/>
        <a:p>
          <a:endParaRPr lang="es-SV"/>
        </a:p>
      </dgm:t>
    </dgm:pt>
    <dgm:pt modelId="{4C91D416-6CB7-40AC-9AA4-1EDF726BE785}" type="sibTrans" cxnId="{1146BF10-01BB-4081-8081-E17BABD39DC7}">
      <dgm:prSet/>
      <dgm:spPr/>
      <dgm:t>
        <a:bodyPr/>
        <a:lstStyle/>
        <a:p>
          <a:endParaRPr lang="es-SV"/>
        </a:p>
      </dgm:t>
    </dgm:pt>
    <dgm:pt modelId="{B4496CCA-8433-4ADE-80C7-0F519DBA2BA7}">
      <dgm:prSet phldrT="[Texto]"/>
      <dgm:spPr/>
      <dgm:t>
        <a:bodyPr/>
        <a:lstStyle/>
        <a:p>
          <a:r>
            <a:rPr lang="es-ES"/>
            <a:t>INJUVE</a:t>
          </a:r>
          <a:endParaRPr lang="es-SV"/>
        </a:p>
      </dgm:t>
    </dgm:pt>
    <dgm:pt modelId="{D648EF2E-84FB-4C15-9942-2520E406AFCD}" type="parTrans" cxnId="{D07A6797-F90D-4A78-A65A-ACAC330A46D6}">
      <dgm:prSet/>
      <dgm:spPr/>
      <dgm:t>
        <a:bodyPr/>
        <a:lstStyle/>
        <a:p>
          <a:endParaRPr lang="es-SV"/>
        </a:p>
      </dgm:t>
    </dgm:pt>
    <dgm:pt modelId="{B4221DA6-8532-417F-A692-C82B9DCEC1B7}" type="sibTrans" cxnId="{D07A6797-F90D-4A78-A65A-ACAC330A46D6}">
      <dgm:prSet/>
      <dgm:spPr/>
      <dgm:t>
        <a:bodyPr/>
        <a:lstStyle/>
        <a:p>
          <a:endParaRPr lang="es-SV"/>
        </a:p>
      </dgm:t>
    </dgm:pt>
    <dgm:pt modelId="{931311A3-04C5-470E-8E0B-42F40444C4C8}">
      <dgm:prSet phldrT="[Texto]"/>
      <dgm:spPr/>
      <dgm:t>
        <a:bodyPr/>
        <a:lstStyle/>
        <a:p>
          <a:r>
            <a:rPr lang="es-ES" b="1"/>
            <a:t>Gabinete Misional de Seguridad</a:t>
          </a:r>
          <a:endParaRPr lang="es-SV"/>
        </a:p>
      </dgm:t>
    </dgm:pt>
    <dgm:pt modelId="{18CB949C-5CDA-422F-922A-623C3945BBA6}" type="parTrans" cxnId="{7F3B9286-3BF9-4F2C-9B29-E317A4D2A852}">
      <dgm:prSet/>
      <dgm:spPr/>
      <dgm:t>
        <a:bodyPr/>
        <a:lstStyle/>
        <a:p>
          <a:endParaRPr lang="es-SV"/>
        </a:p>
      </dgm:t>
    </dgm:pt>
    <dgm:pt modelId="{2FC2ED75-9BA6-48BD-AD4B-EF09F43FA12D}" type="sibTrans" cxnId="{7F3B9286-3BF9-4F2C-9B29-E317A4D2A852}">
      <dgm:prSet/>
      <dgm:spPr/>
      <dgm:t>
        <a:bodyPr/>
        <a:lstStyle/>
        <a:p>
          <a:endParaRPr lang="es-SV"/>
        </a:p>
      </dgm:t>
    </dgm:pt>
    <dgm:pt modelId="{F5FC1813-1EEB-4707-A9D5-796EC2893680}">
      <dgm:prSet phldrT="[Texto]"/>
      <dgm:spPr/>
      <dgm:t>
        <a:bodyPr/>
        <a:lstStyle/>
        <a:p>
          <a:r>
            <a:rPr lang="es-ES"/>
            <a:t>FAES</a:t>
          </a:r>
          <a:endParaRPr lang="es-SV"/>
        </a:p>
      </dgm:t>
    </dgm:pt>
    <dgm:pt modelId="{FF797828-53B6-4BA0-BD06-AD972E328DE7}" type="parTrans" cxnId="{832448FB-BD77-4927-8202-328D7A327A54}">
      <dgm:prSet/>
      <dgm:spPr/>
      <dgm:t>
        <a:bodyPr/>
        <a:lstStyle/>
        <a:p>
          <a:endParaRPr lang="es-SV"/>
        </a:p>
      </dgm:t>
    </dgm:pt>
    <dgm:pt modelId="{CE833497-005F-4FCB-9A21-695BEF447A9D}" type="sibTrans" cxnId="{832448FB-BD77-4927-8202-328D7A327A54}">
      <dgm:prSet/>
      <dgm:spPr/>
      <dgm:t>
        <a:bodyPr/>
        <a:lstStyle/>
        <a:p>
          <a:endParaRPr lang="es-SV"/>
        </a:p>
      </dgm:t>
    </dgm:pt>
    <dgm:pt modelId="{658EC231-521D-4E98-AACB-AD7E3ADBAB1C}">
      <dgm:prSet phldrT="[Texto]"/>
      <dgm:spPr/>
      <dgm:t>
        <a:bodyPr/>
        <a:lstStyle/>
        <a:p>
          <a:r>
            <a:rPr lang="es-ES"/>
            <a:t>PNC</a:t>
          </a:r>
          <a:endParaRPr lang="es-SV"/>
        </a:p>
      </dgm:t>
    </dgm:pt>
    <dgm:pt modelId="{EBAC1F9D-B842-43F7-9C3F-8B9360F438D3}" type="parTrans" cxnId="{27D34834-96BA-418D-A975-AEBEEDF9CFDB}">
      <dgm:prSet/>
      <dgm:spPr/>
      <dgm:t>
        <a:bodyPr/>
        <a:lstStyle/>
        <a:p>
          <a:endParaRPr lang="es-SV"/>
        </a:p>
      </dgm:t>
    </dgm:pt>
    <dgm:pt modelId="{E222C8FC-E847-4CB7-8AA9-3BC807E4AFBC}" type="sibTrans" cxnId="{27D34834-96BA-418D-A975-AEBEEDF9CFDB}">
      <dgm:prSet/>
      <dgm:spPr/>
      <dgm:t>
        <a:bodyPr/>
        <a:lstStyle/>
        <a:p>
          <a:endParaRPr lang="es-SV"/>
        </a:p>
      </dgm:t>
    </dgm:pt>
    <dgm:pt modelId="{991909F0-344C-4576-AF1C-C96F1D67603E}">
      <dgm:prSet phldrT="[Texto]"/>
      <dgm:spPr/>
      <dgm:t>
        <a:bodyPr/>
        <a:lstStyle/>
        <a:p>
          <a:r>
            <a:rPr lang="es-ES"/>
            <a:t>ISDEMU</a:t>
          </a:r>
          <a:endParaRPr lang="es-SV"/>
        </a:p>
      </dgm:t>
    </dgm:pt>
    <dgm:pt modelId="{1455D485-B138-4E9E-B04A-CE735D96BA31}" type="parTrans" cxnId="{9DC84743-ECDF-4B5C-996A-C670DAEFED51}">
      <dgm:prSet/>
      <dgm:spPr/>
      <dgm:t>
        <a:bodyPr/>
        <a:lstStyle/>
        <a:p>
          <a:endParaRPr lang="es-SV"/>
        </a:p>
      </dgm:t>
    </dgm:pt>
    <dgm:pt modelId="{0C9F5C3D-F591-427B-8CD9-4FDB8737BEF0}" type="sibTrans" cxnId="{9DC84743-ECDF-4B5C-996A-C670DAEFED51}">
      <dgm:prSet/>
      <dgm:spPr/>
      <dgm:t>
        <a:bodyPr/>
        <a:lstStyle/>
        <a:p>
          <a:endParaRPr lang="es-SV"/>
        </a:p>
      </dgm:t>
    </dgm:pt>
    <dgm:pt modelId="{B88B8BB4-5F6F-4809-BA62-E968AF760DB7}">
      <dgm:prSet phldrT="[Texto]"/>
      <dgm:spPr/>
      <dgm:t>
        <a:bodyPr/>
        <a:lstStyle/>
        <a:p>
          <a:r>
            <a:rPr lang="es-ES"/>
            <a:t>PREPAZ</a:t>
          </a:r>
          <a:endParaRPr lang="es-SV"/>
        </a:p>
      </dgm:t>
    </dgm:pt>
    <dgm:pt modelId="{365F2FD4-533D-473D-8689-C8041013E78D}" type="parTrans" cxnId="{45916AD4-69E9-4F0E-88D2-CE6562F9B050}">
      <dgm:prSet/>
      <dgm:spPr/>
      <dgm:t>
        <a:bodyPr/>
        <a:lstStyle/>
        <a:p>
          <a:endParaRPr lang="es-SV"/>
        </a:p>
      </dgm:t>
    </dgm:pt>
    <dgm:pt modelId="{85F41B57-D5A5-40F9-A9A4-22199C8083D8}" type="sibTrans" cxnId="{45916AD4-69E9-4F0E-88D2-CE6562F9B050}">
      <dgm:prSet/>
      <dgm:spPr/>
      <dgm:t>
        <a:bodyPr/>
        <a:lstStyle/>
        <a:p>
          <a:endParaRPr lang="es-SV"/>
        </a:p>
      </dgm:t>
    </dgm:pt>
    <dgm:pt modelId="{A5EA5930-E7A8-4548-AAD8-BAD52070241D}">
      <dgm:prSet phldrT="[Texto]"/>
      <dgm:spPr/>
      <dgm:t>
        <a:bodyPr/>
        <a:lstStyle/>
        <a:p>
          <a:r>
            <a:rPr lang="es-ES"/>
            <a:t>ANSP</a:t>
          </a:r>
          <a:endParaRPr lang="es-SV"/>
        </a:p>
      </dgm:t>
    </dgm:pt>
    <dgm:pt modelId="{C4CD7CE4-2429-488D-91D8-232C84F891D0}" type="parTrans" cxnId="{35630CFD-8A18-4C90-9C95-D7E1DFC5166D}">
      <dgm:prSet/>
      <dgm:spPr/>
      <dgm:t>
        <a:bodyPr/>
        <a:lstStyle/>
        <a:p>
          <a:endParaRPr lang="es-SV"/>
        </a:p>
      </dgm:t>
    </dgm:pt>
    <dgm:pt modelId="{3A4AC105-2B36-4BC7-B40D-161E46E1048D}" type="sibTrans" cxnId="{35630CFD-8A18-4C90-9C95-D7E1DFC5166D}">
      <dgm:prSet/>
      <dgm:spPr/>
      <dgm:t>
        <a:bodyPr/>
        <a:lstStyle/>
        <a:p>
          <a:endParaRPr lang="es-SV"/>
        </a:p>
      </dgm:t>
    </dgm:pt>
    <dgm:pt modelId="{67673441-88FA-466E-8419-81A91AC3F7EC}">
      <dgm:prSet phldrT="[Texto]"/>
      <dgm:spPr/>
      <dgm:t>
        <a:bodyPr/>
        <a:lstStyle/>
        <a:p>
          <a:r>
            <a:rPr lang="es-ES"/>
            <a:t>BOMBEROS</a:t>
          </a:r>
          <a:endParaRPr lang="es-SV"/>
        </a:p>
      </dgm:t>
    </dgm:pt>
    <dgm:pt modelId="{1679EA18-9372-4422-B212-8DA709D7E37A}" type="parTrans" cxnId="{53896F9D-BBB2-4D61-9310-F62F8ECA63AC}">
      <dgm:prSet/>
      <dgm:spPr/>
      <dgm:t>
        <a:bodyPr/>
        <a:lstStyle/>
        <a:p>
          <a:endParaRPr lang="es-SV"/>
        </a:p>
      </dgm:t>
    </dgm:pt>
    <dgm:pt modelId="{1D4115C6-E44F-4419-971C-34845D86B6C7}" type="sibTrans" cxnId="{53896F9D-BBB2-4D61-9310-F62F8ECA63AC}">
      <dgm:prSet/>
      <dgm:spPr/>
      <dgm:t>
        <a:bodyPr/>
        <a:lstStyle/>
        <a:p>
          <a:endParaRPr lang="es-SV"/>
        </a:p>
      </dgm:t>
    </dgm:pt>
    <dgm:pt modelId="{7320E04B-9C99-452C-85D8-265772DC3228}">
      <dgm:prSet phldrT="[Texto]"/>
      <dgm:spPr/>
      <dgm:t>
        <a:bodyPr/>
        <a:lstStyle/>
        <a:p>
          <a:r>
            <a:rPr lang="es-ES"/>
            <a:t> ANDA </a:t>
          </a:r>
          <a:endParaRPr lang="es-SV"/>
        </a:p>
      </dgm:t>
    </dgm:pt>
    <dgm:pt modelId="{053F4200-CB06-4209-BFE7-970907476620}" type="parTrans" cxnId="{702E0A4B-9239-4F50-8D91-395C36C3C72E}">
      <dgm:prSet/>
      <dgm:spPr/>
      <dgm:t>
        <a:bodyPr/>
        <a:lstStyle/>
        <a:p>
          <a:endParaRPr lang="es-SV"/>
        </a:p>
      </dgm:t>
    </dgm:pt>
    <dgm:pt modelId="{73303481-691B-4CF3-9383-34564E0E0418}" type="sibTrans" cxnId="{702E0A4B-9239-4F50-8D91-395C36C3C72E}">
      <dgm:prSet/>
      <dgm:spPr/>
      <dgm:t>
        <a:bodyPr/>
        <a:lstStyle/>
        <a:p>
          <a:endParaRPr lang="es-SV"/>
        </a:p>
      </dgm:t>
    </dgm:pt>
    <dgm:pt modelId="{631F7836-B4A0-43CB-B7FC-101104C9CD67}">
      <dgm:prSet phldrT="[Texto]"/>
      <dgm:spPr/>
      <dgm:t>
        <a:bodyPr/>
        <a:lstStyle/>
        <a:p>
          <a:r>
            <a:rPr lang="es-ES"/>
            <a:t>SALUD</a:t>
          </a:r>
          <a:endParaRPr lang="es-SV"/>
        </a:p>
      </dgm:t>
    </dgm:pt>
    <dgm:pt modelId="{50B50407-60B1-4858-910D-8A24EE34A712}" type="parTrans" cxnId="{C82EE04F-F9E0-46BA-861C-166D450A221D}">
      <dgm:prSet/>
      <dgm:spPr/>
      <dgm:t>
        <a:bodyPr/>
        <a:lstStyle/>
        <a:p>
          <a:endParaRPr lang="es-SV"/>
        </a:p>
      </dgm:t>
    </dgm:pt>
    <dgm:pt modelId="{698861FB-7D8F-4177-8083-30A3F77514BA}" type="sibTrans" cxnId="{C82EE04F-F9E0-46BA-861C-166D450A221D}">
      <dgm:prSet/>
      <dgm:spPr/>
      <dgm:t>
        <a:bodyPr/>
        <a:lstStyle/>
        <a:p>
          <a:endParaRPr lang="es-SV"/>
        </a:p>
      </dgm:t>
    </dgm:pt>
    <dgm:pt modelId="{118D9215-C334-4F06-A9C2-E0C59B586108}">
      <dgm:prSet phldrT="[Texto]"/>
      <dgm:spPr/>
      <dgm:t>
        <a:bodyPr/>
        <a:lstStyle/>
        <a:p>
          <a:r>
            <a:rPr lang="es-ES"/>
            <a:t>MTPS</a:t>
          </a:r>
          <a:endParaRPr lang="es-SV"/>
        </a:p>
      </dgm:t>
    </dgm:pt>
    <dgm:pt modelId="{79533132-ADD1-4989-BE77-ADE5272EAF74}" type="parTrans" cxnId="{B838F3EB-8BC3-4627-8AEA-6B37198ACFB6}">
      <dgm:prSet/>
      <dgm:spPr/>
      <dgm:t>
        <a:bodyPr/>
        <a:lstStyle/>
        <a:p>
          <a:endParaRPr lang="es-SV"/>
        </a:p>
      </dgm:t>
    </dgm:pt>
    <dgm:pt modelId="{FF59170C-E8F5-4E34-BA20-E88309F40434}" type="sibTrans" cxnId="{B838F3EB-8BC3-4627-8AEA-6B37198ACFB6}">
      <dgm:prSet/>
      <dgm:spPr/>
      <dgm:t>
        <a:bodyPr/>
        <a:lstStyle/>
        <a:p>
          <a:endParaRPr lang="es-SV"/>
        </a:p>
      </dgm:t>
    </dgm:pt>
    <dgm:pt modelId="{700CC6F5-8952-4A2C-9046-5AC4067254A6}">
      <dgm:prSet phldrT="[Texto]"/>
      <dgm:spPr/>
      <dgm:t>
        <a:bodyPr/>
        <a:lstStyle/>
        <a:p>
          <a:r>
            <a:rPr lang="es-ES" b="1"/>
            <a:t>Gabinete Misional de Productividad</a:t>
          </a:r>
          <a:r>
            <a:rPr lang="es-ES"/>
            <a:t>:</a:t>
          </a:r>
          <a:endParaRPr lang="es-SV"/>
        </a:p>
      </dgm:t>
    </dgm:pt>
    <dgm:pt modelId="{47ACEC1B-CB5C-4388-A001-4261DC6D67AF}" type="parTrans" cxnId="{FB6C351A-F8D0-46EB-A918-4B6B25EA9F43}">
      <dgm:prSet/>
      <dgm:spPr/>
      <dgm:t>
        <a:bodyPr/>
        <a:lstStyle/>
        <a:p>
          <a:endParaRPr lang="es-SV"/>
        </a:p>
      </dgm:t>
    </dgm:pt>
    <dgm:pt modelId="{265B7EB7-C552-4F27-AC8A-951D42F253FE}" type="sibTrans" cxnId="{FB6C351A-F8D0-46EB-A918-4B6B25EA9F43}">
      <dgm:prSet/>
      <dgm:spPr/>
      <dgm:t>
        <a:bodyPr/>
        <a:lstStyle/>
        <a:p>
          <a:endParaRPr lang="es-SV"/>
        </a:p>
      </dgm:t>
    </dgm:pt>
    <dgm:pt modelId="{F5545CD4-7757-4905-9A4A-9FE3FF2A536E}">
      <dgm:prSet phldrT="[Texto]"/>
      <dgm:spPr/>
      <dgm:t>
        <a:bodyPr/>
        <a:lstStyle/>
        <a:p>
          <a:r>
            <a:rPr lang="es-ES"/>
            <a:t>MTPS</a:t>
          </a:r>
          <a:endParaRPr lang="es-SV"/>
        </a:p>
      </dgm:t>
    </dgm:pt>
    <dgm:pt modelId="{FC77EA1B-48DB-4650-9FD8-C70B380A73E0}" type="parTrans" cxnId="{137A5CF5-BA6B-4021-9301-BDC03639D92C}">
      <dgm:prSet/>
      <dgm:spPr/>
      <dgm:t>
        <a:bodyPr/>
        <a:lstStyle/>
        <a:p>
          <a:endParaRPr lang="es-SV"/>
        </a:p>
      </dgm:t>
    </dgm:pt>
    <dgm:pt modelId="{A4D52C69-0827-443F-A122-D012BFDB4D96}" type="sibTrans" cxnId="{137A5CF5-BA6B-4021-9301-BDC03639D92C}">
      <dgm:prSet/>
      <dgm:spPr/>
      <dgm:t>
        <a:bodyPr/>
        <a:lstStyle/>
        <a:p>
          <a:endParaRPr lang="es-SV"/>
        </a:p>
      </dgm:t>
    </dgm:pt>
    <dgm:pt modelId="{69D4B93F-A325-48B0-A764-FB71C72DA88A}">
      <dgm:prSet phldrT="[Texto]"/>
      <dgm:spPr/>
      <dgm:t>
        <a:bodyPr/>
        <a:lstStyle/>
        <a:p>
          <a:r>
            <a:rPr lang="es-ES"/>
            <a:t>MINEC</a:t>
          </a:r>
          <a:endParaRPr lang="es-SV"/>
        </a:p>
      </dgm:t>
    </dgm:pt>
    <dgm:pt modelId="{64E4AB68-1E68-4F21-AD03-941757F28A49}" type="parTrans" cxnId="{D57F2A55-6813-44DC-BA14-3A6CB8D93E18}">
      <dgm:prSet/>
      <dgm:spPr/>
      <dgm:t>
        <a:bodyPr/>
        <a:lstStyle/>
        <a:p>
          <a:endParaRPr lang="es-SV"/>
        </a:p>
      </dgm:t>
    </dgm:pt>
    <dgm:pt modelId="{336F973F-6C08-42FC-A0E9-7701916DF159}" type="sibTrans" cxnId="{D57F2A55-6813-44DC-BA14-3A6CB8D93E18}">
      <dgm:prSet/>
      <dgm:spPr/>
      <dgm:t>
        <a:bodyPr/>
        <a:lstStyle/>
        <a:p>
          <a:endParaRPr lang="es-SV"/>
        </a:p>
      </dgm:t>
    </dgm:pt>
    <dgm:pt modelId="{B8CEF7A2-2384-4B83-B11A-3BE8E1C31FF3}">
      <dgm:prSet phldrT="[Texto]"/>
      <dgm:spPr/>
      <dgm:t>
        <a:bodyPr/>
        <a:lstStyle/>
        <a:p>
          <a:r>
            <a:rPr lang="es-ES"/>
            <a:t>CNR</a:t>
          </a:r>
          <a:endParaRPr lang="es-SV"/>
        </a:p>
      </dgm:t>
    </dgm:pt>
    <dgm:pt modelId="{954AAD48-1CD7-49A4-A244-A18195E89D73}" type="parTrans" cxnId="{D17C3887-5817-487B-941F-9BBD17FDBC99}">
      <dgm:prSet/>
      <dgm:spPr/>
      <dgm:t>
        <a:bodyPr/>
        <a:lstStyle/>
        <a:p>
          <a:endParaRPr lang="es-SV"/>
        </a:p>
      </dgm:t>
    </dgm:pt>
    <dgm:pt modelId="{075CC7C5-6741-410B-8B4A-BFD1A8486319}" type="sibTrans" cxnId="{D17C3887-5817-487B-941F-9BBD17FDBC99}">
      <dgm:prSet/>
      <dgm:spPr/>
      <dgm:t>
        <a:bodyPr/>
        <a:lstStyle/>
        <a:p>
          <a:endParaRPr lang="es-SV"/>
        </a:p>
      </dgm:t>
    </dgm:pt>
    <dgm:pt modelId="{E058C551-BEBB-41D8-82D4-0EA18C377F5F}">
      <dgm:prSet phldrT="[Texto]"/>
      <dgm:spPr/>
      <dgm:t>
        <a:bodyPr/>
        <a:lstStyle/>
        <a:p>
          <a:r>
            <a:rPr lang="es-ES"/>
            <a:t>ANDA</a:t>
          </a:r>
          <a:endParaRPr lang="es-SV"/>
        </a:p>
      </dgm:t>
    </dgm:pt>
    <dgm:pt modelId="{7DDAD26D-91D3-46EC-8EE1-5525292B29D3}" type="parTrans" cxnId="{3057DB86-520D-46C7-B11A-CC3EA07CA67F}">
      <dgm:prSet/>
      <dgm:spPr/>
      <dgm:t>
        <a:bodyPr/>
        <a:lstStyle/>
        <a:p>
          <a:endParaRPr lang="es-SV"/>
        </a:p>
      </dgm:t>
    </dgm:pt>
    <dgm:pt modelId="{643B42ED-608F-4E95-A2AD-1356CA2E2445}" type="sibTrans" cxnId="{3057DB86-520D-46C7-B11A-CC3EA07CA67F}">
      <dgm:prSet/>
      <dgm:spPr/>
      <dgm:t>
        <a:bodyPr/>
        <a:lstStyle/>
        <a:p>
          <a:endParaRPr lang="es-SV"/>
        </a:p>
      </dgm:t>
    </dgm:pt>
    <dgm:pt modelId="{1397A86D-89D9-40B0-A9BE-9095A8E349AE}">
      <dgm:prSet phldrT="[Texto]"/>
      <dgm:spPr/>
      <dgm:t>
        <a:bodyPr/>
        <a:lstStyle/>
        <a:p>
          <a:r>
            <a:rPr lang="es-ES"/>
            <a:t>INSAFOCOOP</a:t>
          </a:r>
          <a:endParaRPr lang="es-SV"/>
        </a:p>
      </dgm:t>
    </dgm:pt>
    <dgm:pt modelId="{613E86B8-E7D1-4E22-9CF1-D0EFBB58468F}" type="parTrans" cxnId="{8913FB16-F276-4AF0-B1CB-C34A56FB301E}">
      <dgm:prSet/>
      <dgm:spPr/>
      <dgm:t>
        <a:bodyPr/>
        <a:lstStyle/>
        <a:p>
          <a:endParaRPr lang="es-SV"/>
        </a:p>
      </dgm:t>
    </dgm:pt>
    <dgm:pt modelId="{292A6B3A-9240-4307-99F5-56B512F38B94}" type="sibTrans" cxnId="{8913FB16-F276-4AF0-B1CB-C34A56FB301E}">
      <dgm:prSet/>
      <dgm:spPr/>
      <dgm:t>
        <a:bodyPr/>
        <a:lstStyle/>
        <a:p>
          <a:endParaRPr lang="es-SV"/>
        </a:p>
      </dgm:t>
    </dgm:pt>
    <dgm:pt modelId="{FD7D6928-CACF-4098-8221-C7B1089BF480}">
      <dgm:prSet phldrT="[Texto]"/>
      <dgm:spPr/>
      <dgm:t>
        <a:bodyPr/>
        <a:lstStyle/>
        <a:p>
          <a:r>
            <a:rPr lang="es-ES"/>
            <a:t>HACIENDA</a:t>
          </a:r>
          <a:endParaRPr lang="es-SV"/>
        </a:p>
      </dgm:t>
    </dgm:pt>
    <dgm:pt modelId="{478A3739-536E-453E-8B94-D16EA3C72FD6}" type="parTrans" cxnId="{6FD980D6-A9C4-4956-BD86-94BD32836912}">
      <dgm:prSet/>
      <dgm:spPr/>
      <dgm:t>
        <a:bodyPr/>
        <a:lstStyle/>
        <a:p>
          <a:endParaRPr lang="es-SV"/>
        </a:p>
      </dgm:t>
    </dgm:pt>
    <dgm:pt modelId="{9228CB56-6F90-42B7-8E86-B511C00A5270}" type="sibTrans" cxnId="{6FD980D6-A9C4-4956-BD86-94BD32836912}">
      <dgm:prSet/>
      <dgm:spPr/>
      <dgm:t>
        <a:bodyPr/>
        <a:lstStyle/>
        <a:p>
          <a:endParaRPr lang="es-SV"/>
        </a:p>
      </dgm:t>
    </dgm:pt>
    <dgm:pt modelId="{6C1E917F-5A91-4893-8CB1-1E9F8E66226F}">
      <dgm:prSet phldrT="[Texto]"/>
      <dgm:spPr/>
      <dgm:t>
        <a:bodyPr/>
        <a:lstStyle/>
        <a:p>
          <a:r>
            <a:rPr lang="es-ES"/>
            <a:t>CENADE</a:t>
          </a:r>
          <a:endParaRPr lang="es-SV"/>
        </a:p>
      </dgm:t>
    </dgm:pt>
    <dgm:pt modelId="{86BDEF5C-44A4-4B94-9371-C091E0E37436}" type="parTrans" cxnId="{A7107211-B4E2-4760-855E-035B3A2D9512}">
      <dgm:prSet/>
      <dgm:spPr/>
      <dgm:t>
        <a:bodyPr/>
        <a:lstStyle/>
        <a:p>
          <a:endParaRPr lang="es-SV"/>
        </a:p>
      </dgm:t>
    </dgm:pt>
    <dgm:pt modelId="{F39230E8-08B7-4E80-B52D-3D91F6548511}" type="sibTrans" cxnId="{A7107211-B4E2-4760-855E-035B3A2D9512}">
      <dgm:prSet/>
      <dgm:spPr/>
      <dgm:t>
        <a:bodyPr/>
        <a:lstStyle/>
        <a:p>
          <a:endParaRPr lang="es-SV"/>
        </a:p>
      </dgm:t>
    </dgm:pt>
    <dgm:pt modelId="{731AA216-6E21-494E-8F13-4C27753EDE24}">
      <dgm:prSet phldrT="[Texto]"/>
      <dgm:spPr/>
      <dgm:t>
        <a:bodyPr/>
        <a:lstStyle/>
        <a:p>
          <a:r>
            <a:rPr lang="es-ES"/>
            <a:t>DEFENSORIA DEL CONSUMIDOR</a:t>
          </a:r>
          <a:endParaRPr lang="es-SV"/>
        </a:p>
      </dgm:t>
    </dgm:pt>
    <dgm:pt modelId="{5315D831-003B-4146-8F16-DA6782F427F1}" type="parTrans" cxnId="{2E439BD0-06E1-4014-8D9C-961B4980F82C}">
      <dgm:prSet/>
      <dgm:spPr/>
      <dgm:t>
        <a:bodyPr/>
        <a:lstStyle/>
        <a:p>
          <a:endParaRPr lang="es-SV"/>
        </a:p>
      </dgm:t>
    </dgm:pt>
    <dgm:pt modelId="{B15B1F33-ECFD-4CE5-8E40-26BBD4210D51}" type="sibTrans" cxnId="{2E439BD0-06E1-4014-8D9C-961B4980F82C}">
      <dgm:prSet/>
      <dgm:spPr/>
      <dgm:t>
        <a:bodyPr/>
        <a:lstStyle/>
        <a:p>
          <a:endParaRPr lang="es-SV"/>
        </a:p>
      </dgm:t>
    </dgm:pt>
    <dgm:pt modelId="{4A4FDE49-385A-43FE-9C83-CF6B068061AF}" type="pres">
      <dgm:prSet presAssocID="{45FBD28D-A61C-478F-BAE2-31B52263CDC0}" presName="theList" presStyleCnt="0">
        <dgm:presLayoutVars>
          <dgm:dir/>
          <dgm:animLvl val="lvl"/>
          <dgm:resizeHandles val="exact"/>
        </dgm:presLayoutVars>
      </dgm:prSet>
      <dgm:spPr/>
      <dgm:t>
        <a:bodyPr/>
        <a:lstStyle/>
        <a:p>
          <a:endParaRPr lang="es-SV"/>
        </a:p>
      </dgm:t>
    </dgm:pt>
    <dgm:pt modelId="{AED6BA90-DAC7-47BD-8ACA-6F0D96863A20}" type="pres">
      <dgm:prSet presAssocID="{6C801AE4-9315-451E-8A7F-CF546D11BCAC}" presName="compNode" presStyleCnt="0"/>
      <dgm:spPr/>
      <dgm:t>
        <a:bodyPr/>
        <a:lstStyle/>
        <a:p>
          <a:endParaRPr lang="es-SV"/>
        </a:p>
      </dgm:t>
    </dgm:pt>
    <dgm:pt modelId="{83BA0081-A355-491B-83B1-B4CE98A47419}" type="pres">
      <dgm:prSet presAssocID="{6C801AE4-9315-451E-8A7F-CF546D11BCAC}" presName="aNode" presStyleLbl="bgShp" presStyleIdx="0" presStyleCnt="3"/>
      <dgm:spPr/>
      <dgm:t>
        <a:bodyPr/>
        <a:lstStyle/>
        <a:p>
          <a:endParaRPr lang="es-SV"/>
        </a:p>
      </dgm:t>
    </dgm:pt>
    <dgm:pt modelId="{6228FAE0-9BA3-4EB9-ABF2-D925F93404E2}" type="pres">
      <dgm:prSet presAssocID="{6C801AE4-9315-451E-8A7F-CF546D11BCAC}" presName="textNode" presStyleLbl="bgShp" presStyleIdx="0" presStyleCnt="3"/>
      <dgm:spPr/>
      <dgm:t>
        <a:bodyPr/>
        <a:lstStyle/>
        <a:p>
          <a:endParaRPr lang="es-SV"/>
        </a:p>
      </dgm:t>
    </dgm:pt>
    <dgm:pt modelId="{3326585D-863B-4E30-93F0-417F6D379E9A}" type="pres">
      <dgm:prSet presAssocID="{6C801AE4-9315-451E-8A7F-CF546D11BCAC}" presName="compChildNode" presStyleCnt="0"/>
      <dgm:spPr/>
      <dgm:t>
        <a:bodyPr/>
        <a:lstStyle/>
        <a:p>
          <a:endParaRPr lang="es-SV"/>
        </a:p>
      </dgm:t>
    </dgm:pt>
    <dgm:pt modelId="{18526F00-DD17-4538-A0B5-7F7567B1A0B5}" type="pres">
      <dgm:prSet presAssocID="{6C801AE4-9315-451E-8A7F-CF546D11BCAC}" presName="theInnerList" presStyleCnt="0"/>
      <dgm:spPr/>
      <dgm:t>
        <a:bodyPr/>
        <a:lstStyle/>
        <a:p>
          <a:endParaRPr lang="es-SV"/>
        </a:p>
      </dgm:t>
    </dgm:pt>
    <dgm:pt modelId="{B59A57AB-8707-4F05-9DE3-6EE4417D3E11}" type="pres">
      <dgm:prSet presAssocID="{9B1DCA8A-8883-429E-B148-2FFED9865E72}" presName="childNode" presStyleLbl="node1" presStyleIdx="0" presStyleCnt="24">
        <dgm:presLayoutVars>
          <dgm:bulletEnabled val="1"/>
        </dgm:presLayoutVars>
      </dgm:prSet>
      <dgm:spPr/>
      <dgm:t>
        <a:bodyPr/>
        <a:lstStyle/>
        <a:p>
          <a:endParaRPr lang="es-SV"/>
        </a:p>
      </dgm:t>
    </dgm:pt>
    <dgm:pt modelId="{FA509E1F-4A23-4AFB-9EA4-DD4301117BC1}" type="pres">
      <dgm:prSet presAssocID="{9B1DCA8A-8883-429E-B148-2FFED9865E72}" presName="aSpace2" presStyleCnt="0"/>
      <dgm:spPr/>
      <dgm:t>
        <a:bodyPr/>
        <a:lstStyle/>
        <a:p>
          <a:endParaRPr lang="es-SV"/>
        </a:p>
      </dgm:t>
    </dgm:pt>
    <dgm:pt modelId="{F2B64331-E99A-4654-B1C8-94C5C8FA32DA}" type="pres">
      <dgm:prSet presAssocID="{0D21E202-9629-436B-AFCB-D275B0BDD1B9}" presName="childNode" presStyleLbl="node1" presStyleIdx="1" presStyleCnt="24">
        <dgm:presLayoutVars>
          <dgm:bulletEnabled val="1"/>
        </dgm:presLayoutVars>
      </dgm:prSet>
      <dgm:spPr/>
      <dgm:t>
        <a:bodyPr/>
        <a:lstStyle/>
        <a:p>
          <a:endParaRPr lang="es-SV"/>
        </a:p>
      </dgm:t>
    </dgm:pt>
    <dgm:pt modelId="{252ACA5E-C8A8-491B-949F-14691102E10D}" type="pres">
      <dgm:prSet presAssocID="{0D21E202-9629-436B-AFCB-D275B0BDD1B9}" presName="aSpace2" presStyleCnt="0"/>
      <dgm:spPr/>
      <dgm:t>
        <a:bodyPr/>
        <a:lstStyle/>
        <a:p>
          <a:endParaRPr lang="es-SV"/>
        </a:p>
      </dgm:t>
    </dgm:pt>
    <dgm:pt modelId="{D2E66789-4A08-412F-94F0-412E6A48C64E}" type="pres">
      <dgm:prSet presAssocID="{03D78A2D-57A7-48C4-9C0C-5EB5198F7615}" presName="childNode" presStyleLbl="node1" presStyleIdx="2" presStyleCnt="24">
        <dgm:presLayoutVars>
          <dgm:bulletEnabled val="1"/>
        </dgm:presLayoutVars>
      </dgm:prSet>
      <dgm:spPr/>
      <dgm:t>
        <a:bodyPr/>
        <a:lstStyle/>
        <a:p>
          <a:endParaRPr lang="es-SV"/>
        </a:p>
      </dgm:t>
    </dgm:pt>
    <dgm:pt modelId="{06147FA0-FF6A-493E-82EE-81D3DB3605CE}" type="pres">
      <dgm:prSet presAssocID="{03D78A2D-57A7-48C4-9C0C-5EB5198F7615}" presName="aSpace2" presStyleCnt="0"/>
      <dgm:spPr/>
      <dgm:t>
        <a:bodyPr/>
        <a:lstStyle/>
        <a:p>
          <a:endParaRPr lang="es-SV"/>
        </a:p>
      </dgm:t>
    </dgm:pt>
    <dgm:pt modelId="{CBAC18CB-2172-45D9-9029-4B0CD7C57B05}" type="pres">
      <dgm:prSet presAssocID="{6375DC56-CA3E-410E-B9F1-5EAD78E36CE8}" presName="childNode" presStyleLbl="node1" presStyleIdx="3" presStyleCnt="24">
        <dgm:presLayoutVars>
          <dgm:bulletEnabled val="1"/>
        </dgm:presLayoutVars>
      </dgm:prSet>
      <dgm:spPr/>
      <dgm:t>
        <a:bodyPr/>
        <a:lstStyle/>
        <a:p>
          <a:endParaRPr lang="es-SV"/>
        </a:p>
      </dgm:t>
    </dgm:pt>
    <dgm:pt modelId="{94321253-9435-4AB5-9577-64861E605838}" type="pres">
      <dgm:prSet presAssocID="{6375DC56-CA3E-410E-B9F1-5EAD78E36CE8}" presName="aSpace2" presStyleCnt="0"/>
      <dgm:spPr/>
      <dgm:t>
        <a:bodyPr/>
        <a:lstStyle/>
        <a:p>
          <a:endParaRPr lang="es-SV"/>
        </a:p>
      </dgm:t>
    </dgm:pt>
    <dgm:pt modelId="{5DD462DC-4BC2-4342-ABCE-6D9D1D4874BE}" type="pres">
      <dgm:prSet presAssocID="{9A4D5356-6122-4D7B-9086-08C847DC7631}" presName="childNode" presStyleLbl="node1" presStyleIdx="4" presStyleCnt="24">
        <dgm:presLayoutVars>
          <dgm:bulletEnabled val="1"/>
        </dgm:presLayoutVars>
      </dgm:prSet>
      <dgm:spPr/>
      <dgm:t>
        <a:bodyPr/>
        <a:lstStyle/>
        <a:p>
          <a:endParaRPr lang="es-SV"/>
        </a:p>
      </dgm:t>
    </dgm:pt>
    <dgm:pt modelId="{12C210F6-CE18-4FA0-B775-B352072D5385}" type="pres">
      <dgm:prSet presAssocID="{9A4D5356-6122-4D7B-9086-08C847DC7631}" presName="aSpace2" presStyleCnt="0"/>
      <dgm:spPr/>
      <dgm:t>
        <a:bodyPr/>
        <a:lstStyle/>
        <a:p>
          <a:endParaRPr lang="es-SV"/>
        </a:p>
      </dgm:t>
    </dgm:pt>
    <dgm:pt modelId="{A411EF26-7859-45DC-92E2-360F994B89CD}" type="pres">
      <dgm:prSet presAssocID="{7BBE076B-75B6-4525-A6D1-1E40782739C9}" presName="childNode" presStyleLbl="node1" presStyleIdx="5" presStyleCnt="24">
        <dgm:presLayoutVars>
          <dgm:bulletEnabled val="1"/>
        </dgm:presLayoutVars>
      </dgm:prSet>
      <dgm:spPr/>
      <dgm:t>
        <a:bodyPr/>
        <a:lstStyle/>
        <a:p>
          <a:endParaRPr lang="es-SV"/>
        </a:p>
      </dgm:t>
    </dgm:pt>
    <dgm:pt modelId="{13B2B974-7CC5-402E-9EFA-FBF74ED5A927}" type="pres">
      <dgm:prSet presAssocID="{7BBE076B-75B6-4525-A6D1-1E40782739C9}" presName="aSpace2" presStyleCnt="0"/>
      <dgm:spPr/>
      <dgm:t>
        <a:bodyPr/>
        <a:lstStyle/>
        <a:p>
          <a:endParaRPr lang="es-SV"/>
        </a:p>
      </dgm:t>
    </dgm:pt>
    <dgm:pt modelId="{3CAC0708-1969-4038-B95F-8D8DB6DF99DF}" type="pres">
      <dgm:prSet presAssocID="{B4496CCA-8433-4ADE-80C7-0F519DBA2BA7}" presName="childNode" presStyleLbl="node1" presStyleIdx="6" presStyleCnt="24">
        <dgm:presLayoutVars>
          <dgm:bulletEnabled val="1"/>
        </dgm:presLayoutVars>
      </dgm:prSet>
      <dgm:spPr/>
      <dgm:t>
        <a:bodyPr/>
        <a:lstStyle/>
        <a:p>
          <a:endParaRPr lang="es-SV"/>
        </a:p>
      </dgm:t>
    </dgm:pt>
    <dgm:pt modelId="{562755E6-E1D5-4D61-B36F-24F25A4B8BF0}" type="pres">
      <dgm:prSet presAssocID="{6C801AE4-9315-451E-8A7F-CF546D11BCAC}" presName="aSpace" presStyleCnt="0"/>
      <dgm:spPr/>
      <dgm:t>
        <a:bodyPr/>
        <a:lstStyle/>
        <a:p>
          <a:endParaRPr lang="es-SV"/>
        </a:p>
      </dgm:t>
    </dgm:pt>
    <dgm:pt modelId="{174FE660-E442-4943-9403-B3C37773A8AD}" type="pres">
      <dgm:prSet presAssocID="{931311A3-04C5-470E-8E0B-42F40444C4C8}" presName="compNode" presStyleCnt="0"/>
      <dgm:spPr/>
      <dgm:t>
        <a:bodyPr/>
        <a:lstStyle/>
        <a:p>
          <a:endParaRPr lang="es-SV"/>
        </a:p>
      </dgm:t>
    </dgm:pt>
    <dgm:pt modelId="{30CC1866-EC67-4D47-A781-0309B3FD5273}" type="pres">
      <dgm:prSet presAssocID="{931311A3-04C5-470E-8E0B-42F40444C4C8}" presName="aNode" presStyleLbl="bgShp" presStyleIdx="1" presStyleCnt="3"/>
      <dgm:spPr/>
      <dgm:t>
        <a:bodyPr/>
        <a:lstStyle/>
        <a:p>
          <a:endParaRPr lang="es-SV"/>
        </a:p>
      </dgm:t>
    </dgm:pt>
    <dgm:pt modelId="{123A0F33-3994-466B-A262-4311325EBCB5}" type="pres">
      <dgm:prSet presAssocID="{931311A3-04C5-470E-8E0B-42F40444C4C8}" presName="textNode" presStyleLbl="bgShp" presStyleIdx="1" presStyleCnt="3"/>
      <dgm:spPr/>
      <dgm:t>
        <a:bodyPr/>
        <a:lstStyle/>
        <a:p>
          <a:endParaRPr lang="es-SV"/>
        </a:p>
      </dgm:t>
    </dgm:pt>
    <dgm:pt modelId="{0588AF4C-267D-4417-8E79-7289EC20D504}" type="pres">
      <dgm:prSet presAssocID="{931311A3-04C5-470E-8E0B-42F40444C4C8}" presName="compChildNode" presStyleCnt="0"/>
      <dgm:spPr/>
      <dgm:t>
        <a:bodyPr/>
        <a:lstStyle/>
        <a:p>
          <a:endParaRPr lang="es-SV"/>
        </a:p>
      </dgm:t>
    </dgm:pt>
    <dgm:pt modelId="{45D186A3-EB48-46C9-85A0-02E592448F45}" type="pres">
      <dgm:prSet presAssocID="{931311A3-04C5-470E-8E0B-42F40444C4C8}" presName="theInnerList" presStyleCnt="0"/>
      <dgm:spPr/>
      <dgm:t>
        <a:bodyPr/>
        <a:lstStyle/>
        <a:p>
          <a:endParaRPr lang="es-SV"/>
        </a:p>
      </dgm:t>
    </dgm:pt>
    <dgm:pt modelId="{37E54AEC-9CC5-405E-93C2-723E28BB5612}" type="pres">
      <dgm:prSet presAssocID="{F5FC1813-1EEB-4707-A9D5-796EC2893680}" presName="childNode" presStyleLbl="node1" presStyleIdx="7" presStyleCnt="24">
        <dgm:presLayoutVars>
          <dgm:bulletEnabled val="1"/>
        </dgm:presLayoutVars>
      </dgm:prSet>
      <dgm:spPr/>
      <dgm:t>
        <a:bodyPr/>
        <a:lstStyle/>
        <a:p>
          <a:endParaRPr lang="es-SV"/>
        </a:p>
      </dgm:t>
    </dgm:pt>
    <dgm:pt modelId="{D1421462-DF21-4F87-B409-D65C9EA05F03}" type="pres">
      <dgm:prSet presAssocID="{F5FC1813-1EEB-4707-A9D5-796EC2893680}" presName="aSpace2" presStyleCnt="0"/>
      <dgm:spPr/>
      <dgm:t>
        <a:bodyPr/>
        <a:lstStyle/>
        <a:p>
          <a:endParaRPr lang="es-SV"/>
        </a:p>
      </dgm:t>
    </dgm:pt>
    <dgm:pt modelId="{19BC23E0-A2F9-453C-8CF0-E99843202A12}" type="pres">
      <dgm:prSet presAssocID="{658EC231-521D-4E98-AACB-AD7E3ADBAB1C}" presName="childNode" presStyleLbl="node1" presStyleIdx="8" presStyleCnt="24">
        <dgm:presLayoutVars>
          <dgm:bulletEnabled val="1"/>
        </dgm:presLayoutVars>
      </dgm:prSet>
      <dgm:spPr/>
      <dgm:t>
        <a:bodyPr/>
        <a:lstStyle/>
        <a:p>
          <a:endParaRPr lang="es-SV"/>
        </a:p>
      </dgm:t>
    </dgm:pt>
    <dgm:pt modelId="{8B0F12E9-7261-42C5-AF7A-708C192D9A38}" type="pres">
      <dgm:prSet presAssocID="{658EC231-521D-4E98-AACB-AD7E3ADBAB1C}" presName="aSpace2" presStyleCnt="0"/>
      <dgm:spPr/>
      <dgm:t>
        <a:bodyPr/>
        <a:lstStyle/>
        <a:p>
          <a:endParaRPr lang="es-SV"/>
        </a:p>
      </dgm:t>
    </dgm:pt>
    <dgm:pt modelId="{6F6E3116-7EF8-4F6A-A8DC-DEA286F1F788}" type="pres">
      <dgm:prSet presAssocID="{991909F0-344C-4576-AF1C-C96F1D67603E}" presName="childNode" presStyleLbl="node1" presStyleIdx="9" presStyleCnt="24">
        <dgm:presLayoutVars>
          <dgm:bulletEnabled val="1"/>
        </dgm:presLayoutVars>
      </dgm:prSet>
      <dgm:spPr/>
      <dgm:t>
        <a:bodyPr/>
        <a:lstStyle/>
        <a:p>
          <a:endParaRPr lang="es-SV"/>
        </a:p>
      </dgm:t>
    </dgm:pt>
    <dgm:pt modelId="{E677B0DE-9027-42FB-8DF2-01B9409CC8B3}" type="pres">
      <dgm:prSet presAssocID="{991909F0-344C-4576-AF1C-C96F1D67603E}" presName="aSpace2" presStyleCnt="0"/>
      <dgm:spPr/>
      <dgm:t>
        <a:bodyPr/>
        <a:lstStyle/>
        <a:p>
          <a:endParaRPr lang="es-SV"/>
        </a:p>
      </dgm:t>
    </dgm:pt>
    <dgm:pt modelId="{FCA4BCBE-3027-44C4-A4AC-750E1407E995}" type="pres">
      <dgm:prSet presAssocID="{B88B8BB4-5F6F-4809-BA62-E968AF760DB7}" presName="childNode" presStyleLbl="node1" presStyleIdx="10" presStyleCnt="24">
        <dgm:presLayoutVars>
          <dgm:bulletEnabled val="1"/>
        </dgm:presLayoutVars>
      </dgm:prSet>
      <dgm:spPr/>
      <dgm:t>
        <a:bodyPr/>
        <a:lstStyle/>
        <a:p>
          <a:endParaRPr lang="es-SV"/>
        </a:p>
      </dgm:t>
    </dgm:pt>
    <dgm:pt modelId="{3DAA97F6-FEE3-439F-BB3F-D903240F6BC8}" type="pres">
      <dgm:prSet presAssocID="{B88B8BB4-5F6F-4809-BA62-E968AF760DB7}" presName="aSpace2" presStyleCnt="0"/>
      <dgm:spPr/>
      <dgm:t>
        <a:bodyPr/>
        <a:lstStyle/>
        <a:p>
          <a:endParaRPr lang="es-SV"/>
        </a:p>
      </dgm:t>
    </dgm:pt>
    <dgm:pt modelId="{1696181F-AF3D-4712-AC65-87927F4871E2}" type="pres">
      <dgm:prSet presAssocID="{A5EA5930-E7A8-4548-AAD8-BAD52070241D}" presName="childNode" presStyleLbl="node1" presStyleIdx="11" presStyleCnt="24">
        <dgm:presLayoutVars>
          <dgm:bulletEnabled val="1"/>
        </dgm:presLayoutVars>
      </dgm:prSet>
      <dgm:spPr/>
      <dgm:t>
        <a:bodyPr/>
        <a:lstStyle/>
        <a:p>
          <a:endParaRPr lang="es-SV"/>
        </a:p>
      </dgm:t>
    </dgm:pt>
    <dgm:pt modelId="{ED13ED12-A2AA-4F58-9B76-CFD2C3321A16}" type="pres">
      <dgm:prSet presAssocID="{A5EA5930-E7A8-4548-AAD8-BAD52070241D}" presName="aSpace2" presStyleCnt="0"/>
      <dgm:spPr/>
      <dgm:t>
        <a:bodyPr/>
        <a:lstStyle/>
        <a:p>
          <a:endParaRPr lang="es-SV"/>
        </a:p>
      </dgm:t>
    </dgm:pt>
    <dgm:pt modelId="{98205B7B-9C6F-4D52-80FD-E99868F58A24}" type="pres">
      <dgm:prSet presAssocID="{67673441-88FA-466E-8419-81A91AC3F7EC}" presName="childNode" presStyleLbl="node1" presStyleIdx="12" presStyleCnt="24">
        <dgm:presLayoutVars>
          <dgm:bulletEnabled val="1"/>
        </dgm:presLayoutVars>
      </dgm:prSet>
      <dgm:spPr/>
      <dgm:t>
        <a:bodyPr/>
        <a:lstStyle/>
        <a:p>
          <a:endParaRPr lang="es-SV"/>
        </a:p>
      </dgm:t>
    </dgm:pt>
    <dgm:pt modelId="{445A881A-C950-4259-9450-EECE48FB0B3B}" type="pres">
      <dgm:prSet presAssocID="{67673441-88FA-466E-8419-81A91AC3F7EC}" presName="aSpace2" presStyleCnt="0"/>
      <dgm:spPr/>
      <dgm:t>
        <a:bodyPr/>
        <a:lstStyle/>
        <a:p>
          <a:endParaRPr lang="es-SV"/>
        </a:p>
      </dgm:t>
    </dgm:pt>
    <dgm:pt modelId="{759F96DD-56F1-4F8B-9684-A0B5B8C758D2}" type="pres">
      <dgm:prSet presAssocID="{7320E04B-9C99-452C-85D8-265772DC3228}" presName="childNode" presStyleLbl="node1" presStyleIdx="13" presStyleCnt="24">
        <dgm:presLayoutVars>
          <dgm:bulletEnabled val="1"/>
        </dgm:presLayoutVars>
      </dgm:prSet>
      <dgm:spPr/>
      <dgm:t>
        <a:bodyPr/>
        <a:lstStyle/>
        <a:p>
          <a:endParaRPr lang="es-SV"/>
        </a:p>
      </dgm:t>
    </dgm:pt>
    <dgm:pt modelId="{E0CC1D96-CB4C-4068-8A70-CE17530609B1}" type="pres">
      <dgm:prSet presAssocID="{7320E04B-9C99-452C-85D8-265772DC3228}" presName="aSpace2" presStyleCnt="0"/>
      <dgm:spPr/>
      <dgm:t>
        <a:bodyPr/>
        <a:lstStyle/>
        <a:p>
          <a:endParaRPr lang="es-SV"/>
        </a:p>
      </dgm:t>
    </dgm:pt>
    <dgm:pt modelId="{34138A6D-F257-4C89-BABE-AF553EC5E1DD}" type="pres">
      <dgm:prSet presAssocID="{631F7836-B4A0-43CB-B7FC-101104C9CD67}" presName="childNode" presStyleLbl="node1" presStyleIdx="14" presStyleCnt="24">
        <dgm:presLayoutVars>
          <dgm:bulletEnabled val="1"/>
        </dgm:presLayoutVars>
      </dgm:prSet>
      <dgm:spPr/>
      <dgm:t>
        <a:bodyPr/>
        <a:lstStyle/>
        <a:p>
          <a:endParaRPr lang="es-SV"/>
        </a:p>
      </dgm:t>
    </dgm:pt>
    <dgm:pt modelId="{B9E5435B-86FF-4A7C-8710-44BB7B15AAD8}" type="pres">
      <dgm:prSet presAssocID="{631F7836-B4A0-43CB-B7FC-101104C9CD67}" presName="aSpace2" presStyleCnt="0"/>
      <dgm:spPr/>
      <dgm:t>
        <a:bodyPr/>
        <a:lstStyle/>
        <a:p>
          <a:endParaRPr lang="es-SV"/>
        </a:p>
      </dgm:t>
    </dgm:pt>
    <dgm:pt modelId="{9DBE96D2-68DC-4CE3-B573-3058D1E35CCF}" type="pres">
      <dgm:prSet presAssocID="{118D9215-C334-4F06-A9C2-E0C59B586108}" presName="childNode" presStyleLbl="node1" presStyleIdx="15" presStyleCnt="24">
        <dgm:presLayoutVars>
          <dgm:bulletEnabled val="1"/>
        </dgm:presLayoutVars>
      </dgm:prSet>
      <dgm:spPr/>
      <dgm:t>
        <a:bodyPr/>
        <a:lstStyle/>
        <a:p>
          <a:endParaRPr lang="es-SV"/>
        </a:p>
      </dgm:t>
    </dgm:pt>
    <dgm:pt modelId="{9372FFD1-DCE5-4F44-B94C-67583FEB8D7F}" type="pres">
      <dgm:prSet presAssocID="{931311A3-04C5-470E-8E0B-42F40444C4C8}" presName="aSpace" presStyleCnt="0"/>
      <dgm:spPr/>
      <dgm:t>
        <a:bodyPr/>
        <a:lstStyle/>
        <a:p>
          <a:endParaRPr lang="es-SV"/>
        </a:p>
      </dgm:t>
    </dgm:pt>
    <dgm:pt modelId="{E317DF67-00D7-407B-9135-08D7AB1BE98F}" type="pres">
      <dgm:prSet presAssocID="{700CC6F5-8952-4A2C-9046-5AC4067254A6}" presName="compNode" presStyleCnt="0"/>
      <dgm:spPr/>
      <dgm:t>
        <a:bodyPr/>
        <a:lstStyle/>
        <a:p>
          <a:endParaRPr lang="es-SV"/>
        </a:p>
      </dgm:t>
    </dgm:pt>
    <dgm:pt modelId="{D2F09B7D-379C-4205-9CD4-CF6B3EFB9A9D}" type="pres">
      <dgm:prSet presAssocID="{700CC6F5-8952-4A2C-9046-5AC4067254A6}" presName="aNode" presStyleLbl="bgShp" presStyleIdx="2" presStyleCnt="3"/>
      <dgm:spPr/>
      <dgm:t>
        <a:bodyPr/>
        <a:lstStyle/>
        <a:p>
          <a:endParaRPr lang="es-SV"/>
        </a:p>
      </dgm:t>
    </dgm:pt>
    <dgm:pt modelId="{3E183FC2-6994-4C3D-98FC-7D7D09FB668F}" type="pres">
      <dgm:prSet presAssocID="{700CC6F5-8952-4A2C-9046-5AC4067254A6}" presName="textNode" presStyleLbl="bgShp" presStyleIdx="2" presStyleCnt="3"/>
      <dgm:spPr/>
      <dgm:t>
        <a:bodyPr/>
        <a:lstStyle/>
        <a:p>
          <a:endParaRPr lang="es-SV"/>
        </a:p>
      </dgm:t>
    </dgm:pt>
    <dgm:pt modelId="{3402CA2A-0891-44E2-9A66-8E90EDC03706}" type="pres">
      <dgm:prSet presAssocID="{700CC6F5-8952-4A2C-9046-5AC4067254A6}" presName="compChildNode" presStyleCnt="0"/>
      <dgm:spPr/>
      <dgm:t>
        <a:bodyPr/>
        <a:lstStyle/>
        <a:p>
          <a:endParaRPr lang="es-SV"/>
        </a:p>
      </dgm:t>
    </dgm:pt>
    <dgm:pt modelId="{175DE67B-52E3-4397-B51A-322BF0F9E778}" type="pres">
      <dgm:prSet presAssocID="{700CC6F5-8952-4A2C-9046-5AC4067254A6}" presName="theInnerList" presStyleCnt="0"/>
      <dgm:spPr/>
      <dgm:t>
        <a:bodyPr/>
        <a:lstStyle/>
        <a:p>
          <a:endParaRPr lang="es-SV"/>
        </a:p>
      </dgm:t>
    </dgm:pt>
    <dgm:pt modelId="{20BDFE74-416B-4038-919E-E5A0B92E4991}" type="pres">
      <dgm:prSet presAssocID="{F5545CD4-7757-4905-9A4A-9FE3FF2A536E}" presName="childNode" presStyleLbl="node1" presStyleIdx="16" presStyleCnt="24">
        <dgm:presLayoutVars>
          <dgm:bulletEnabled val="1"/>
        </dgm:presLayoutVars>
      </dgm:prSet>
      <dgm:spPr/>
      <dgm:t>
        <a:bodyPr/>
        <a:lstStyle/>
        <a:p>
          <a:endParaRPr lang="es-SV"/>
        </a:p>
      </dgm:t>
    </dgm:pt>
    <dgm:pt modelId="{00E3D20A-A5BD-4564-B77D-5A015BB9D848}" type="pres">
      <dgm:prSet presAssocID="{F5545CD4-7757-4905-9A4A-9FE3FF2A536E}" presName="aSpace2" presStyleCnt="0"/>
      <dgm:spPr/>
      <dgm:t>
        <a:bodyPr/>
        <a:lstStyle/>
        <a:p>
          <a:endParaRPr lang="es-SV"/>
        </a:p>
      </dgm:t>
    </dgm:pt>
    <dgm:pt modelId="{7871C0BD-EC49-4B28-921E-BD50004C6947}" type="pres">
      <dgm:prSet presAssocID="{69D4B93F-A325-48B0-A764-FB71C72DA88A}" presName="childNode" presStyleLbl="node1" presStyleIdx="17" presStyleCnt="24">
        <dgm:presLayoutVars>
          <dgm:bulletEnabled val="1"/>
        </dgm:presLayoutVars>
      </dgm:prSet>
      <dgm:spPr/>
      <dgm:t>
        <a:bodyPr/>
        <a:lstStyle/>
        <a:p>
          <a:endParaRPr lang="es-SV"/>
        </a:p>
      </dgm:t>
    </dgm:pt>
    <dgm:pt modelId="{EF7A22A8-0E16-4105-8050-8719B3128D0F}" type="pres">
      <dgm:prSet presAssocID="{69D4B93F-A325-48B0-A764-FB71C72DA88A}" presName="aSpace2" presStyleCnt="0"/>
      <dgm:spPr/>
      <dgm:t>
        <a:bodyPr/>
        <a:lstStyle/>
        <a:p>
          <a:endParaRPr lang="es-SV"/>
        </a:p>
      </dgm:t>
    </dgm:pt>
    <dgm:pt modelId="{84125D00-5FEA-49D2-95A4-B80D2BBA977A}" type="pres">
      <dgm:prSet presAssocID="{B8CEF7A2-2384-4B83-B11A-3BE8E1C31FF3}" presName="childNode" presStyleLbl="node1" presStyleIdx="18" presStyleCnt="24">
        <dgm:presLayoutVars>
          <dgm:bulletEnabled val="1"/>
        </dgm:presLayoutVars>
      </dgm:prSet>
      <dgm:spPr/>
      <dgm:t>
        <a:bodyPr/>
        <a:lstStyle/>
        <a:p>
          <a:endParaRPr lang="es-SV"/>
        </a:p>
      </dgm:t>
    </dgm:pt>
    <dgm:pt modelId="{72BEC0D2-DA24-44E7-8798-76D878F2FC9D}" type="pres">
      <dgm:prSet presAssocID="{B8CEF7A2-2384-4B83-B11A-3BE8E1C31FF3}" presName="aSpace2" presStyleCnt="0"/>
      <dgm:spPr/>
      <dgm:t>
        <a:bodyPr/>
        <a:lstStyle/>
        <a:p>
          <a:endParaRPr lang="es-SV"/>
        </a:p>
      </dgm:t>
    </dgm:pt>
    <dgm:pt modelId="{708E2446-4149-4585-ACE9-4E89F4E1E062}" type="pres">
      <dgm:prSet presAssocID="{E058C551-BEBB-41D8-82D4-0EA18C377F5F}" presName="childNode" presStyleLbl="node1" presStyleIdx="19" presStyleCnt="24">
        <dgm:presLayoutVars>
          <dgm:bulletEnabled val="1"/>
        </dgm:presLayoutVars>
      </dgm:prSet>
      <dgm:spPr/>
      <dgm:t>
        <a:bodyPr/>
        <a:lstStyle/>
        <a:p>
          <a:endParaRPr lang="es-SV"/>
        </a:p>
      </dgm:t>
    </dgm:pt>
    <dgm:pt modelId="{4162831F-9738-4CEA-9E07-9BEF6F6BD719}" type="pres">
      <dgm:prSet presAssocID="{E058C551-BEBB-41D8-82D4-0EA18C377F5F}" presName="aSpace2" presStyleCnt="0"/>
      <dgm:spPr/>
      <dgm:t>
        <a:bodyPr/>
        <a:lstStyle/>
        <a:p>
          <a:endParaRPr lang="es-SV"/>
        </a:p>
      </dgm:t>
    </dgm:pt>
    <dgm:pt modelId="{0B3CBB8D-D686-4EED-8428-BEE3EBD54085}" type="pres">
      <dgm:prSet presAssocID="{1397A86D-89D9-40B0-A9BE-9095A8E349AE}" presName="childNode" presStyleLbl="node1" presStyleIdx="20" presStyleCnt="24">
        <dgm:presLayoutVars>
          <dgm:bulletEnabled val="1"/>
        </dgm:presLayoutVars>
      </dgm:prSet>
      <dgm:spPr/>
      <dgm:t>
        <a:bodyPr/>
        <a:lstStyle/>
        <a:p>
          <a:endParaRPr lang="es-SV"/>
        </a:p>
      </dgm:t>
    </dgm:pt>
    <dgm:pt modelId="{DA5459EF-AD10-40D0-B0C3-E0AD5B7F3056}" type="pres">
      <dgm:prSet presAssocID="{1397A86D-89D9-40B0-A9BE-9095A8E349AE}" presName="aSpace2" presStyleCnt="0"/>
      <dgm:spPr/>
      <dgm:t>
        <a:bodyPr/>
        <a:lstStyle/>
        <a:p>
          <a:endParaRPr lang="es-SV"/>
        </a:p>
      </dgm:t>
    </dgm:pt>
    <dgm:pt modelId="{3697987C-25D0-4CC4-B48D-7E6B7ED4C3D2}" type="pres">
      <dgm:prSet presAssocID="{FD7D6928-CACF-4098-8221-C7B1089BF480}" presName="childNode" presStyleLbl="node1" presStyleIdx="21" presStyleCnt="24">
        <dgm:presLayoutVars>
          <dgm:bulletEnabled val="1"/>
        </dgm:presLayoutVars>
      </dgm:prSet>
      <dgm:spPr/>
      <dgm:t>
        <a:bodyPr/>
        <a:lstStyle/>
        <a:p>
          <a:endParaRPr lang="es-SV"/>
        </a:p>
      </dgm:t>
    </dgm:pt>
    <dgm:pt modelId="{E9E840E8-D08A-4055-993F-76DA3A687F3C}" type="pres">
      <dgm:prSet presAssocID="{FD7D6928-CACF-4098-8221-C7B1089BF480}" presName="aSpace2" presStyleCnt="0"/>
      <dgm:spPr/>
      <dgm:t>
        <a:bodyPr/>
        <a:lstStyle/>
        <a:p>
          <a:endParaRPr lang="es-SV"/>
        </a:p>
      </dgm:t>
    </dgm:pt>
    <dgm:pt modelId="{1A92D0A6-BAE6-4DC0-86E0-89C10AE8F93C}" type="pres">
      <dgm:prSet presAssocID="{6C1E917F-5A91-4893-8CB1-1E9F8E66226F}" presName="childNode" presStyleLbl="node1" presStyleIdx="22" presStyleCnt="24">
        <dgm:presLayoutVars>
          <dgm:bulletEnabled val="1"/>
        </dgm:presLayoutVars>
      </dgm:prSet>
      <dgm:spPr/>
      <dgm:t>
        <a:bodyPr/>
        <a:lstStyle/>
        <a:p>
          <a:endParaRPr lang="es-SV"/>
        </a:p>
      </dgm:t>
    </dgm:pt>
    <dgm:pt modelId="{14F8D566-25F4-4D9B-A210-9EB71A8889AF}" type="pres">
      <dgm:prSet presAssocID="{6C1E917F-5A91-4893-8CB1-1E9F8E66226F}" presName="aSpace2" presStyleCnt="0"/>
      <dgm:spPr/>
      <dgm:t>
        <a:bodyPr/>
        <a:lstStyle/>
        <a:p>
          <a:endParaRPr lang="es-SV"/>
        </a:p>
      </dgm:t>
    </dgm:pt>
    <dgm:pt modelId="{796E2408-52B8-435D-86CA-AFB65B45F245}" type="pres">
      <dgm:prSet presAssocID="{731AA216-6E21-494E-8F13-4C27753EDE24}" presName="childNode" presStyleLbl="node1" presStyleIdx="23" presStyleCnt="24">
        <dgm:presLayoutVars>
          <dgm:bulletEnabled val="1"/>
        </dgm:presLayoutVars>
      </dgm:prSet>
      <dgm:spPr/>
      <dgm:t>
        <a:bodyPr/>
        <a:lstStyle/>
        <a:p>
          <a:endParaRPr lang="es-SV"/>
        </a:p>
      </dgm:t>
    </dgm:pt>
  </dgm:ptLst>
  <dgm:cxnLst>
    <dgm:cxn modelId="{B8AB3793-6C0D-4758-9E0D-3555DA62D00B}" type="presOf" srcId="{9A4D5356-6122-4D7B-9086-08C847DC7631}" destId="{5DD462DC-4BC2-4342-ABCE-6D9D1D4874BE}" srcOrd="0" destOrd="0" presId="urn:microsoft.com/office/officeart/2005/8/layout/lProcess2"/>
    <dgm:cxn modelId="{D17C3887-5817-487B-941F-9BBD17FDBC99}" srcId="{700CC6F5-8952-4A2C-9046-5AC4067254A6}" destId="{B8CEF7A2-2384-4B83-B11A-3BE8E1C31FF3}" srcOrd="2" destOrd="0" parTransId="{954AAD48-1CD7-49A4-A244-A18195E89D73}" sibTransId="{075CC7C5-6741-410B-8B4A-BFD1A8486319}"/>
    <dgm:cxn modelId="{B838F3EB-8BC3-4627-8AEA-6B37198ACFB6}" srcId="{931311A3-04C5-470E-8E0B-42F40444C4C8}" destId="{118D9215-C334-4F06-A9C2-E0C59B586108}" srcOrd="8" destOrd="0" parTransId="{79533132-ADD1-4989-BE77-ADE5272EAF74}" sibTransId="{FF59170C-E8F5-4E34-BA20-E88309F40434}"/>
    <dgm:cxn modelId="{42C381DB-351F-4C29-99EC-614395CB07FD}" srcId="{6C801AE4-9315-451E-8A7F-CF546D11BCAC}" destId="{6375DC56-CA3E-410E-B9F1-5EAD78E36CE8}" srcOrd="3" destOrd="0" parTransId="{1B50C409-978A-4C17-B985-09A6601A0179}" sibTransId="{6AFF178F-F3B1-4BD5-B21E-9178809C62E1}"/>
    <dgm:cxn modelId="{2E439BD0-06E1-4014-8D9C-961B4980F82C}" srcId="{700CC6F5-8952-4A2C-9046-5AC4067254A6}" destId="{731AA216-6E21-494E-8F13-4C27753EDE24}" srcOrd="7" destOrd="0" parTransId="{5315D831-003B-4146-8F16-DA6782F427F1}" sibTransId="{B15B1F33-ECFD-4CE5-8E40-26BBD4210D51}"/>
    <dgm:cxn modelId="{02435940-CD4A-47EE-A3FF-BBBE7DC78D7E}" type="presOf" srcId="{F5FC1813-1EEB-4707-A9D5-796EC2893680}" destId="{37E54AEC-9CC5-405E-93C2-723E28BB5612}" srcOrd="0" destOrd="0" presId="urn:microsoft.com/office/officeart/2005/8/layout/lProcess2"/>
    <dgm:cxn modelId="{84D14910-0591-4303-B8DA-1FE42256A989}" srcId="{6C801AE4-9315-451E-8A7F-CF546D11BCAC}" destId="{9A4D5356-6122-4D7B-9086-08C847DC7631}" srcOrd="4" destOrd="0" parTransId="{10557057-D089-4F9A-8BBA-D0D6C2388D8E}" sibTransId="{A1F67D41-6F6C-43FA-88BD-8900B360BF0E}"/>
    <dgm:cxn modelId="{F5CBE4E2-4E26-40F3-9AAE-10B4DF159AD5}" srcId="{6C801AE4-9315-451E-8A7F-CF546D11BCAC}" destId="{03D78A2D-57A7-48C4-9C0C-5EB5198F7615}" srcOrd="2" destOrd="0" parTransId="{23C0AA5C-0480-4FAB-AFFE-80945442483F}" sibTransId="{5A7DE0F1-EBA3-4713-AF29-25EE61DE4CDF}"/>
    <dgm:cxn modelId="{F274D3FB-094E-4D69-BC82-1A9E465BDFCC}" type="presOf" srcId="{0D21E202-9629-436B-AFCB-D275B0BDD1B9}" destId="{F2B64331-E99A-4654-B1C8-94C5C8FA32DA}" srcOrd="0" destOrd="0" presId="urn:microsoft.com/office/officeart/2005/8/layout/lProcess2"/>
    <dgm:cxn modelId="{C82EE04F-F9E0-46BA-861C-166D450A221D}" srcId="{931311A3-04C5-470E-8E0B-42F40444C4C8}" destId="{631F7836-B4A0-43CB-B7FC-101104C9CD67}" srcOrd="7" destOrd="0" parTransId="{50B50407-60B1-4858-910D-8A24EE34A712}" sibTransId="{698861FB-7D8F-4177-8083-30A3F77514BA}"/>
    <dgm:cxn modelId="{11C50B60-B759-492D-BF8D-CEA17B06AA5A}" type="presOf" srcId="{67673441-88FA-466E-8419-81A91AC3F7EC}" destId="{98205B7B-9C6F-4D52-80FD-E99868F58A24}" srcOrd="0" destOrd="0" presId="urn:microsoft.com/office/officeart/2005/8/layout/lProcess2"/>
    <dgm:cxn modelId="{7F3B9286-3BF9-4F2C-9B29-E317A4D2A852}" srcId="{45FBD28D-A61C-478F-BAE2-31B52263CDC0}" destId="{931311A3-04C5-470E-8E0B-42F40444C4C8}" srcOrd="1" destOrd="0" parTransId="{18CB949C-5CDA-422F-922A-623C3945BBA6}" sibTransId="{2FC2ED75-9BA6-48BD-AD4B-EF09F43FA12D}"/>
    <dgm:cxn modelId="{AF3F1CE4-4E6C-4682-88D6-2A0F98969EE8}" srcId="{6C801AE4-9315-451E-8A7F-CF546D11BCAC}" destId="{9B1DCA8A-8883-429E-B148-2FFED9865E72}" srcOrd="0" destOrd="0" parTransId="{9C2BAC9A-5107-444D-A305-0FD46AAE57C2}" sibTransId="{81672BF7-2281-4BD0-A1DC-69F986959F1D}"/>
    <dgm:cxn modelId="{45916AD4-69E9-4F0E-88D2-CE6562F9B050}" srcId="{931311A3-04C5-470E-8E0B-42F40444C4C8}" destId="{B88B8BB4-5F6F-4809-BA62-E968AF760DB7}" srcOrd="3" destOrd="0" parTransId="{365F2FD4-533D-473D-8689-C8041013E78D}" sibTransId="{85F41B57-D5A5-40F9-A9A4-22199C8083D8}"/>
    <dgm:cxn modelId="{702E0A4B-9239-4F50-8D91-395C36C3C72E}" srcId="{931311A3-04C5-470E-8E0B-42F40444C4C8}" destId="{7320E04B-9C99-452C-85D8-265772DC3228}" srcOrd="6" destOrd="0" parTransId="{053F4200-CB06-4209-BFE7-970907476620}" sibTransId="{73303481-691B-4CF3-9383-34564E0E0418}"/>
    <dgm:cxn modelId="{151E5552-FB80-4F01-86E8-0FCDBB589BBA}" type="presOf" srcId="{9B1DCA8A-8883-429E-B148-2FFED9865E72}" destId="{B59A57AB-8707-4F05-9DE3-6EE4417D3E11}" srcOrd="0" destOrd="0" presId="urn:microsoft.com/office/officeart/2005/8/layout/lProcess2"/>
    <dgm:cxn modelId="{FB6C351A-F8D0-46EB-A918-4B6B25EA9F43}" srcId="{45FBD28D-A61C-478F-BAE2-31B52263CDC0}" destId="{700CC6F5-8952-4A2C-9046-5AC4067254A6}" srcOrd="2" destOrd="0" parTransId="{47ACEC1B-CB5C-4388-A001-4261DC6D67AF}" sibTransId="{265B7EB7-C552-4F27-AC8A-951D42F253FE}"/>
    <dgm:cxn modelId="{3057DB86-520D-46C7-B11A-CC3EA07CA67F}" srcId="{700CC6F5-8952-4A2C-9046-5AC4067254A6}" destId="{E058C551-BEBB-41D8-82D4-0EA18C377F5F}" srcOrd="3" destOrd="0" parTransId="{7DDAD26D-91D3-46EC-8EE1-5525292B29D3}" sibTransId="{643B42ED-608F-4E95-A2AD-1356CA2E2445}"/>
    <dgm:cxn modelId="{E4B8A5C0-135F-410F-86F4-5F7B8CAA8DA8}" type="presOf" srcId="{6C1E917F-5A91-4893-8CB1-1E9F8E66226F}" destId="{1A92D0A6-BAE6-4DC0-86E0-89C10AE8F93C}" srcOrd="0" destOrd="0" presId="urn:microsoft.com/office/officeart/2005/8/layout/lProcess2"/>
    <dgm:cxn modelId="{8913FB16-F276-4AF0-B1CB-C34A56FB301E}" srcId="{700CC6F5-8952-4A2C-9046-5AC4067254A6}" destId="{1397A86D-89D9-40B0-A9BE-9095A8E349AE}" srcOrd="4" destOrd="0" parTransId="{613E86B8-E7D1-4E22-9CF1-D0EFBB58468F}" sibTransId="{292A6B3A-9240-4307-99F5-56B512F38B94}"/>
    <dgm:cxn modelId="{DF87389C-5032-4D29-90EA-EF7A5023EFED}" type="presOf" srcId="{B8CEF7A2-2384-4B83-B11A-3BE8E1C31FF3}" destId="{84125D00-5FEA-49D2-95A4-B80D2BBA977A}" srcOrd="0" destOrd="0" presId="urn:microsoft.com/office/officeart/2005/8/layout/lProcess2"/>
    <dgm:cxn modelId="{1146BF10-01BB-4081-8081-E17BABD39DC7}" srcId="{6C801AE4-9315-451E-8A7F-CF546D11BCAC}" destId="{7BBE076B-75B6-4525-A6D1-1E40782739C9}" srcOrd="5" destOrd="0" parTransId="{D41290F9-A837-48D2-8124-32003B39335B}" sibTransId="{4C91D416-6CB7-40AC-9AA4-1EDF726BE785}"/>
    <dgm:cxn modelId="{137A5CF5-BA6B-4021-9301-BDC03639D92C}" srcId="{700CC6F5-8952-4A2C-9046-5AC4067254A6}" destId="{F5545CD4-7757-4905-9A4A-9FE3FF2A536E}" srcOrd="0" destOrd="0" parTransId="{FC77EA1B-48DB-4650-9FD8-C70B380A73E0}" sibTransId="{A4D52C69-0827-443F-A122-D012BFDB4D96}"/>
    <dgm:cxn modelId="{90142C83-1800-4891-9FFD-C3061B954812}" type="presOf" srcId="{931311A3-04C5-470E-8E0B-42F40444C4C8}" destId="{123A0F33-3994-466B-A262-4311325EBCB5}" srcOrd="1" destOrd="0" presId="urn:microsoft.com/office/officeart/2005/8/layout/lProcess2"/>
    <dgm:cxn modelId="{427D59F6-F220-4AD5-81D8-32ED7DD1CD39}" type="presOf" srcId="{E058C551-BEBB-41D8-82D4-0EA18C377F5F}" destId="{708E2446-4149-4585-ACE9-4E89F4E1E062}" srcOrd="0" destOrd="0" presId="urn:microsoft.com/office/officeart/2005/8/layout/lProcess2"/>
    <dgm:cxn modelId="{821DFE2A-4F87-4531-B34F-177FEF697A68}" type="presOf" srcId="{03D78A2D-57A7-48C4-9C0C-5EB5198F7615}" destId="{D2E66789-4A08-412F-94F0-412E6A48C64E}" srcOrd="0" destOrd="0" presId="urn:microsoft.com/office/officeart/2005/8/layout/lProcess2"/>
    <dgm:cxn modelId="{7E704FDC-FD39-4847-8EB8-C8785D3A4A4E}" type="presOf" srcId="{7320E04B-9C99-452C-85D8-265772DC3228}" destId="{759F96DD-56F1-4F8B-9684-A0B5B8C758D2}" srcOrd="0" destOrd="0" presId="urn:microsoft.com/office/officeart/2005/8/layout/lProcess2"/>
    <dgm:cxn modelId="{9C87A8DC-1A86-4D76-B9EE-2A38B6CF6739}" type="presOf" srcId="{658EC231-521D-4E98-AACB-AD7E3ADBAB1C}" destId="{19BC23E0-A2F9-453C-8CF0-E99843202A12}" srcOrd="0" destOrd="0" presId="urn:microsoft.com/office/officeart/2005/8/layout/lProcess2"/>
    <dgm:cxn modelId="{4790BFB9-52B9-4E9C-994E-9CB58F92D7C3}" type="presOf" srcId="{118D9215-C334-4F06-A9C2-E0C59B586108}" destId="{9DBE96D2-68DC-4CE3-B573-3058D1E35CCF}" srcOrd="0" destOrd="0" presId="urn:microsoft.com/office/officeart/2005/8/layout/lProcess2"/>
    <dgm:cxn modelId="{832448FB-BD77-4927-8202-328D7A327A54}" srcId="{931311A3-04C5-470E-8E0B-42F40444C4C8}" destId="{F5FC1813-1EEB-4707-A9D5-796EC2893680}" srcOrd="0" destOrd="0" parTransId="{FF797828-53B6-4BA0-BD06-AD972E328DE7}" sibTransId="{CE833497-005F-4FCB-9A21-695BEF447A9D}"/>
    <dgm:cxn modelId="{B6FBA83E-563E-466A-A912-50FB1F4E175C}" type="presOf" srcId="{F5545CD4-7757-4905-9A4A-9FE3FF2A536E}" destId="{20BDFE74-416B-4038-919E-E5A0B92E4991}" srcOrd="0" destOrd="0" presId="urn:microsoft.com/office/officeart/2005/8/layout/lProcess2"/>
    <dgm:cxn modelId="{91857331-4F2D-4670-8D18-1E16DD855ACA}" type="presOf" srcId="{A5EA5930-E7A8-4548-AAD8-BAD52070241D}" destId="{1696181F-AF3D-4712-AC65-87927F4871E2}" srcOrd="0" destOrd="0" presId="urn:microsoft.com/office/officeart/2005/8/layout/lProcess2"/>
    <dgm:cxn modelId="{731F0E0A-6EBC-46E3-91CB-5A59ED7916CB}" type="presOf" srcId="{6C801AE4-9315-451E-8A7F-CF546D11BCAC}" destId="{6228FAE0-9BA3-4EB9-ABF2-D925F93404E2}" srcOrd="1" destOrd="0" presId="urn:microsoft.com/office/officeart/2005/8/layout/lProcess2"/>
    <dgm:cxn modelId="{6FD980D6-A9C4-4956-BD86-94BD32836912}" srcId="{700CC6F5-8952-4A2C-9046-5AC4067254A6}" destId="{FD7D6928-CACF-4098-8221-C7B1089BF480}" srcOrd="5" destOrd="0" parTransId="{478A3739-536E-453E-8B94-D16EA3C72FD6}" sibTransId="{9228CB56-6F90-42B7-8E86-B511C00A5270}"/>
    <dgm:cxn modelId="{53896F9D-BBB2-4D61-9310-F62F8ECA63AC}" srcId="{931311A3-04C5-470E-8E0B-42F40444C4C8}" destId="{67673441-88FA-466E-8419-81A91AC3F7EC}" srcOrd="5" destOrd="0" parTransId="{1679EA18-9372-4422-B212-8DA709D7E37A}" sibTransId="{1D4115C6-E44F-4419-971C-34845D86B6C7}"/>
    <dgm:cxn modelId="{0871EC5F-659C-4CA2-9100-763EF3CA3985}" type="presOf" srcId="{6375DC56-CA3E-410E-B9F1-5EAD78E36CE8}" destId="{CBAC18CB-2172-45D9-9029-4B0CD7C57B05}" srcOrd="0" destOrd="0" presId="urn:microsoft.com/office/officeart/2005/8/layout/lProcess2"/>
    <dgm:cxn modelId="{3EB662AC-6A61-4146-AC3F-016EC524B526}" type="presOf" srcId="{1397A86D-89D9-40B0-A9BE-9095A8E349AE}" destId="{0B3CBB8D-D686-4EED-8428-BEE3EBD54085}" srcOrd="0" destOrd="0" presId="urn:microsoft.com/office/officeart/2005/8/layout/lProcess2"/>
    <dgm:cxn modelId="{E009F1B3-2CE6-4E22-8AAE-86E2CECE0EE8}" type="presOf" srcId="{700CC6F5-8952-4A2C-9046-5AC4067254A6}" destId="{D2F09B7D-379C-4205-9CD4-CF6B3EFB9A9D}" srcOrd="0" destOrd="0" presId="urn:microsoft.com/office/officeart/2005/8/layout/lProcess2"/>
    <dgm:cxn modelId="{053BDCF9-2434-4D81-B67B-3169C54F70A2}" type="presOf" srcId="{7BBE076B-75B6-4525-A6D1-1E40782739C9}" destId="{A411EF26-7859-45DC-92E2-360F994B89CD}" srcOrd="0" destOrd="0" presId="urn:microsoft.com/office/officeart/2005/8/layout/lProcess2"/>
    <dgm:cxn modelId="{8C9807F3-51A2-40F4-8C11-5D77A75FD117}" type="presOf" srcId="{FD7D6928-CACF-4098-8221-C7B1089BF480}" destId="{3697987C-25D0-4CC4-B48D-7E6B7ED4C3D2}" srcOrd="0" destOrd="0" presId="urn:microsoft.com/office/officeart/2005/8/layout/lProcess2"/>
    <dgm:cxn modelId="{35630CFD-8A18-4C90-9C95-D7E1DFC5166D}" srcId="{931311A3-04C5-470E-8E0B-42F40444C4C8}" destId="{A5EA5930-E7A8-4548-AAD8-BAD52070241D}" srcOrd="4" destOrd="0" parTransId="{C4CD7CE4-2429-488D-91D8-232C84F891D0}" sibTransId="{3A4AC105-2B36-4BC7-B40D-161E46E1048D}"/>
    <dgm:cxn modelId="{27D34834-96BA-418D-A975-AEBEEDF9CFDB}" srcId="{931311A3-04C5-470E-8E0B-42F40444C4C8}" destId="{658EC231-521D-4E98-AACB-AD7E3ADBAB1C}" srcOrd="1" destOrd="0" parTransId="{EBAC1F9D-B842-43F7-9C3F-8B9360F438D3}" sibTransId="{E222C8FC-E847-4CB7-8AA9-3BC807E4AFBC}"/>
    <dgm:cxn modelId="{0DB6779D-13F5-41DB-BD92-9BA750E198A5}" type="presOf" srcId="{45FBD28D-A61C-478F-BAE2-31B52263CDC0}" destId="{4A4FDE49-385A-43FE-9C83-CF6B068061AF}" srcOrd="0" destOrd="0" presId="urn:microsoft.com/office/officeart/2005/8/layout/lProcess2"/>
    <dgm:cxn modelId="{CF186A19-5109-43CA-8FF6-2072E9B4D7FD}" type="presOf" srcId="{6C801AE4-9315-451E-8A7F-CF546D11BCAC}" destId="{83BA0081-A355-491B-83B1-B4CE98A47419}" srcOrd="0" destOrd="0" presId="urn:microsoft.com/office/officeart/2005/8/layout/lProcess2"/>
    <dgm:cxn modelId="{BF981247-BD15-403E-A460-8F743D03F4A1}" type="presOf" srcId="{631F7836-B4A0-43CB-B7FC-101104C9CD67}" destId="{34138A6D-F257-4C89-BABE-AF553EC5E1DD}" srcOrd="0" destOrd="0" presId="urn:microsoft.com/office/officeart/2005/8/layout/lProcess2"/>
    <dgm:cxn modelId="{1CA37EED-56AF-4908-A6EC-0D80539738BB}" type="presOf" srcId="{B88B8BB4-5F6F-4809-BA62-E968AF760DB7}" destId="{FCA4BCBE-3027-44C4-A4AC-750E1407E995}" srcOrd="0" destOrd="0" presId="urn:microsoft.com/office/officeart/2005/8/layout/lProcess2"/>
    <dgm:cxn modelId="{D57F2A55-6813-44DC-BA14-3A6CB8D93E18}" srcId="{700CC6F5-8952-4A2C-9046-5AC4067254A6}" destId="{69D4B93F-A325-48B0-A764-FB71C72DA88A}" srcOrd="1" destOrd="0" parTransId="{64E4AB68-1E68-4F21-AD03-941757F28A49}" sibTransId="{336F973F-6C08-42FC-A0E9-7701916DF159}"/>
    <dgm:cxn modelId="{A84A300B-D7E0-492C-89F5-FF52D20F97AF}" srcId="{45FBD28D-A61C-478F-BAE2-31B52263CDC0}" destId="{6C801AE4-9315-451E-8A7F-CF546D11BCAC}" srcOrd="0" destOrd="0" parTransId="{65684C82-D455-400D-9753-ACC3E7E45CE6}" sibTransId="{5F0E24F2-889B-4905-AAE2-919CA12CC7DA}"/>
    <dgm:cxn modelId="{D07A6797-F90D-4A78-A65A-ACAC330A46D6}" srcId="{6C801AE4-9315-451E-8A7F-CF546D11BCAC}" destId="{B4496CCA-8433-4ADE-80C7-0F519DBA2BA7}" srcOrd="6" destOrd="0" parTransId="{D648EF2E-84FB-4C15-9942-2520E406AFCD}" sibTransId="{B4221DA6-8532-417F-A692-C82B9DCEC1B7}"/>
    <dgm:cxn modelId="{04ABA4C4-D20E-42EB-99C3-0CD90F77291B}" type="presOf" srcId="{931311A3-04C5-470E-8E0B-42F40444C4C8}" destId="{30CC1866-EC67-4D47-A781-0309B3FD5273}" srcOrd="0" destOrd="0" presId="urn:microsoft.com/office/officeart/2005/8/layout/lProcess2"/>
    <dgm:cxn modelId="{A645430E-2AF5-4777-ADAE-5AB1A370089B}" srcId="{6C801AE4-9315-451E-8A7F-CF546D11BCAC}" destId="{0D21E202-9629-436B-AFCB-D275B0BDD1B9}" srcOrd="1" destOrd="0" parTransId="{89B26523-3F11-407C-8406-4EBF2AFAAE16}" sibTransId="{17DFB268-1AB1-4261-8E02-CDD3A3E84559}"/>
    <dgm:cxn modelId="{9DC84743-ECDF-4B5C-996A-C670DAEFED51}" srcId="{931311A3-04C5-470E-8E0B-42F40444C4C8}" destId="{991909F0-344C-4576-AF1C-C96F1D67603E}" srcOrd="2" destOrd="0" parTransId="{1455D485-B138-4E9E-B04A-CE735D96BA31}" sibTransId="{0C9F5C3D-F591-427B-8CD9-4FDB8737BEF0}"/>
    <dgm:cxn modelId="{BAF36E61-2612-479F-93C5-32699DCFDD9B}" type="presOf" srcId="{700CC6F5-8952-4A2C-9046-5AC4067254A6}" destId="{3E183FC2-6994-4C3D-98FC-7D7D09FB668F}" srcOrd="1" destOrd="0" presId="urn:microsoft.com/office/officeart/2005/8/layout/lProcess2"/>
    <dgm:cxn modelId="{FA929791-D17F-4AD4-B79E-E2CDF71D09F5}" type="presOf" srcId="{731AA216-6E21-494E-8F13-4C27753EDE24}" destId="{796E2408-52B8-435D-86CA-AFB65B45F245}" srcOrd="0" destOrd="0" presId="urn:microsoft.com/office/officeart/2005/8/layout/lProcess2"/>
    <dgm:cxn modelId="{2CB3862D-844A-4204-BF49-E91D587B2287}" type="presOf" srcId="{991909F0-344C-4576-AF1C-C96F1D67603E}" destId="{6F6E3116-7EF8-4F6A-A8DC-DEA286F1F788}" srcOrd="0" destOrd="0" presId="urn:microsoft.com/office/officeart/2005/8/layout/lProcess2"/>
    <dgm:cxn modelId="{0123ED06-CF90-443C-AA6B-3ABC7075049A}" type="presOf" srcId="{B4496CCA-8433-4ADE-80C7-0F519DBA2BA7}" destId="{3CAC0708-1969-4038-B95F-8D8DB6DF99DF}" srcOrd="0" destOrd="0" presId="urn:microsoft.com/office/officeart/2005/8/layout/lProcess2"/>
    <dgm:cxn modelId="{A7107211-B4E2-4760-855E-035B3A2D9512}" srcId="{700CC6F5-8952-4A2C-9046-5AC4067254A6}" destId="{6C1E917F-5A91-4893-8CB1-1E9F8E66226F}" srcOrd="6" destOrd="0" parTransId="{86BDEF5C-44A4-4B94-9371-C091E0E37436}" sibTransId="{F39230E8-08B7-4E80-B52D-3D91F6548511}"/>
    <dgm:cxn modelId="{76095DE2-EB18-4454-84B3-2668E314382F}" type="presOf" srcId="{69D4B93F-A325-48B0-A764-FB71C72DA88A}" destId="{7871C0BD-EC49-4B28-921E-BD50004C6947}" srcOrd="0" destOrd="0" presId="urn:microsoft.com/office/officeart/2005/8/layout/lProcess2"/>
    <dgm:cxn modelId="{FA1A5723-383A-47D7-93EF-840E8A1FE40F}" type="presParOf" srcId="{4A4FDE49-385A-43FE-9C83-CF6B068061AF}" destId="{AED6BA90-DAC7-47BD-8ACA-6F0D96863A20}" srcOrd="0" destOrd="0" presId="urn:microsoft.com/office/officeart/2005/8/layout/lProcess2"/>
    <dgm:cxn modelId="{87A3D172-913C-473E-85A0-F9E979989B85}" type="presParOf" srcId="{AED6BA90-DAC7-47BD-8ACA-6F0D96863A20}" destId="{83BA0081-A355-491B-83B1-B4CE98A47419}" srcOrd="0" destOrd="0" presId="urn:microsoft.com/office/officeart/2005/8/layout/lProcess2"/>
    <dgm:cxn modelId="{973C6048-9D1B-4E87-A285-A48EFC8E6EB8}" type="presParOf" srcId="{AED6BA90-DAC7-47BD-8ACA-6F0D96863A20}" destId="{6228FAE0-9BA3-4EB9-ABF2-D925F93404E2}" srcOrd="1" destOrd="0" presId="urn:microsoft.com/office/officeart/2005/8/layout/lProcess2"/>
    <dgm:cxn modelId="{86134AFC-266C-4621-8779-85600562AD47}" type="presParOf" srcId="{AED6BA90-DAC7-47BD-8ACA-6F0D96863A20}" destId="{3326585D-863B-4E30-93F0-417F6D379E9A}" srcOrd="2" destOrd="0" presId="urn:microsoft.com/office/officeart/2005/8/layout/lProcess2"/>
    <dgm:cxn modelId="{848C5F8D-440D-4515-AFC0-DF0034EBAE15}" type="presParOf" srcId="{3326585D-863B-4E30-93F0-417F6D379E9A}" destId="{18526F00-DD17-4538-A0B5-7F7567B1A0B5}" srcOrd="0" destOrd="0" presId="urn:microsoft.com/office/officeart/2005/8/layout/lProcess2"/>
    <dgm:cxn modelId="{A8144425-E6D5-485D-AF22-8D28F412E73B}" type="presParOf" srcId="{18526F00-DD17-4538-A0B5-7F7567B1A0B5}" destId="{B59A57AB-8707-4F05-9DE3-6EE4417D3E11}" srcOrd="0" destOrd="0" presId="urn:microsoft.com/office/officeart/2005/8/layout/lProcess2"/>
    <dgm:cxn modelId="{15C8296A-06F9-4EC5-B0C5-31CFEA5E851A}" type="presParOf" srcId="{18526F00-DD17-4538-A0B5-7F7567B1A0B5}" destId="{FA509E1F-4A23-4AFB-9EA4-DD4301117BC1}" srcOrd="1" destOrd="0" presId="urn:microsoft.com/office/officeart/2005/8/layout/lProcess2"/>
    <dgm:cxn modelId="{76D30032-8CD1-47C0-AB24-EF6173730DEB}" type="presParOf" srcId="{18526F00-DD17-4538-A0B5-7F7567B1A0B5}" destId="{F2B64331-E99A-4654-B1C8-94C5C8FA32DA}" srcOrd="2" destOrd="0" presId="urn:microsoft.com/office/officeart/2005/8/layout/lProcess2"/>
    <dgm:cxn modelId="{876A0879-1491-4CFB-9637-405AB429EE7A}" type="presParOf" srcId="{18526F00-DD17-4538-A0B5-7F7567B1A0B5}" destId="{252ACA5E-C8A8-491B-949F-14691102E10D}" srcOrd="3" destOrd="0" presId="urn:microsoft.com/office/officeart/2005/8/layout/lProcess2"/>
    <dgm:cxn modelId="{EFCEB60F-3FD5-4703-ABB4-A10EEE29CE6B}" type="presParOf" srcId="{18526F00-DD17-4538-A0B5-7F7567B1A0B5}" destId="{D2E66789-4A08-412F-94F0-412E6A48C64E}" srcOrd="4" destOrd="0" presId="urn:microsoft.com/office/officeart/2005/8/layout/lProcess2"/>
    <dgm:cxn modelId="{964667D9-992B-43CE-92D4-23779FFBA148}" type="presParOf" srcId="{18526F00-DD17-4538-A0B5-7F7567B1A0B5}" destId="{06147FA0-FF6A-493E-82EE-81D3DB3605CE}" srcOrd="5" destOrd="0" presId="urn:microsoft.com/office/officeart/2005/8/layout/lProcess2"/>
    <dgm:cxn modelId="{5109406C-ED5C-466A-9353-4CA6CCCA7D7F}" type="presParOf" srcId="{18526F00-DD17-4538-A0B5-7F7567B1A0B5}" destId="{CBAC18CB-2172-45D9-9029-4B0CD7C57B05}" srcOrd="6" destOrd="0" presId="urn:microsoft.com/office/officeart/2005/8/layout/lProcess2"/>
    <dgm:cxn modelId="{3BA8B234-DA36-4A2E-9571-D11DA407449E}" type="presParOf" srcId="{18526F00-DD17-4538-A0B5-7F7567B1A0B5}" destId="{94321253-9435-4AB5-9577-64861E605838}" srcOrd="7" destOrd="0" presId="urn:microsoft.com/office/officeart/2005/8/layout/lProcess2"/>
    <dgm:cxn modelId="{BC7F6599-5091-41D9-90C6-5E6304072E63}" type="presParOf" srcId="{18526F00-DD17-4538-A0B5-7F7567B1A0B5}" destId="{5DD462DC-4BC2-4342-ABCE-6D9D1D4874BE}" srcOrd="8" destOrd="0" presId="urn:microsoft.com/office/officeart/2005/8/layout/lProcess2"/>
    <dgm:cxn modelId="{658713C1-AABD-4E98-8E1B-15EBB0B90701}" type="presParOf" srcId="{18526F00-DD17-4538-A0B5-7F7567B1A0B5}" destId="{12C210F6-CE18-4FA0-B775-B352072D5385}" srcOrd="9" destOrd="0" presId="urn:microsoft.com/office/officeart/2005/8/layout/lProcess2"/>
    <dgm:cxn modelId="{666933BC-78FE-4768-A8E4-7C82D05F0C72}" type="presParOf" srcId="{18526F00-DD17-4538-A0B5-7F7567B1A0B5}" destId="{A411EF26-7859-45DC-92E2-360F994B89CD}" srcOrd="10" destOrd="0" presId="urn:microsoft.com/office/officeart/2005/8/layout/lProcess2"/>
    <dgm:cxn modelId="{70FDCFEE-80CE-46FC-9A95-A3C0F461A72E}" type="presParOf" srcId="{18526F00-DD17-4538-A0B5-7F7567B1A0B5}" destId="{13B2B974-7CC5-402E-9EFA-FBF74ED5A927}" srcOrd="11" destOrd="0" presId="urn:microsoft.com/office/officeart/2005/8/layout/lProcess2"/>
    <dgm:cxn modelId="{25491098-87FF-43AA-AD9B-C68B0254CE07}" type="presParOf" srcId="{18526F00-DD17-4538-A0B5-7F7567B1A0B5}" destId="{3CAC0708-1969-4038-B95F-8D8DB6DF99DF}" srcOrd="12" destOrd="0" presId="urn:microsoft.com/office/officeart/2005/8/layout/lProcess2"/>
    <dgm:cxn modelId="{96063C63-4FB3-4920-B9AF-66D6C4FE6281}" type="presParOf" srcId="{4A4FDE49-385A-43FE-9C83-CF6B068061AF}" destId="{562755E6-E1D5-4D61-B36F-24F25A4B8BF0}" srcOrd="1" destOrd="0" presId="urn:microsoft.com/office/officeart/2005/8/layout/lProcess2"/>
    <dgm:cxn modelId="{61902DA2-4DBF-4EBD-B5C0-A4C7382D482C}" type="presParOf" srcId="{4A4FDE49-385A-43FE-9C83-CF6B068061AF}" destId="{174FE660-E442-4943-9403-B3C37773A8AD}" srcOrd="2" destOrd="0" presId="urn:microsoft.com/office/officeart/2005/8/layout/lProcess2"/>
    <dgm:cxn modelId="{D508BB5F-E7F3-46CB-BD92-7E2B59525DC7}" type="presParOf" srcId="{174FE660-E442-4943-9403-B3C37773A8AD}" destId="{30CC1866-EC67-4D47-A781-0309B3FD5273}" srcOrd="0" destOrd="0" presId="urn:microsoft.com/office/officeart/2005/8/layout/lProcess2"/>
    <dgm:cxn modelId="{C7A0CCCC-A4B4-4CC3-A03E-9636F55655F0}" type="presParOf" srcId="{174FE660-E442-4943-9403-B3C37773A8AD}" destId="{123A0F33-3994-466B-A262-4311325EBCB5}" srcOrd="1" destOrd="0" presId="urn:microsoft.com/office/officeart/2005/8/layout/lProcess2"/>
    <dgm:cxn modelId="{FF3DEF38-B392-4BFC-B2BE-120DACCF29F1}" type="presParOf" srcId="{174FE660-E442-4943-9403-B3C37773A8AD}" destId="{0588AF4C-267D-4417-8E79-7289EC20D504}" srcOrd="2" destOrd="0" presId="urn:microsoft.com/office/officeart/2005/8/layout/lProcess2"/>
    <dgm:cxn modelId="{B917D2F2-B9F8-42A4-B466-95FF54771D34}" type="presParOf" srcId="{0588AF4C-267D-4417-8E79-7289EC20D504}" destId="{45D186A3-EB48-46C9-85A0-02E592448F45}" srcOrd="0" destOrd="0" presId="urn:microsoft.com/office/officeart/2005/8/layout/lProcess2"/>
    <dgm:cxn modelId="{0231551F-DDD9-4A76-8C24-A28B8080BDA1}" type="presParOf" srcId="{45D186A3-EB48-46C9-85A0-02E592448F45}" destId="{37E54AEC-9CC5-405E-93C2-723E28BB5612}" srcOrd="0" destOrd="0" presId="urn:microsoft.com/office/officeart/2005/8/layout/lProcess2"/>
    <dgm:cxn modelId="{C030E82B-805F-45BE-89F5-989C557B961A}" type="presParOf" srcId="{45D186A3-EB48-46C9-85A0-02E592448F45}" destId="{D1421462-DF21-4F87-B409-D65C9EA05F03}" srcOrd="1" destOrd="0" presId="urn:microsoft.com/office/officeart/2005/8/layout/lProcess2"/>
    <dgm:cxn modelId="{B411FE8F-82F1-4FBF-A856-6A3C476F7F00}" type="presParOf" srcId="{45D186A3-EB48-46C9-85A0-02E592448F45}" destId="{19BC23E0-A2F9-453C-8CF0-E99843202A12}" srcOrd="2" destOrd="0" presId="urn:microsoft.com/office/officeart/2005/8/layout/lProcess2"/>
    <dgm:cxn modelId="{8E16CC5C-CA6D-4D32-8426-00463447E994}" type="presParOf" srcId="{45D186A3-EB48-46C9-85A0-02E592448F45}" destId="{8B0F12E9-7261-42C5-AF7A-708C192D9A38}" srcOrd="3" destOrd="0" presId="urn:microsoft.com/office/officeart/2005/8/layout/lProcess2"/>
    <dgm:cxn modelId="{E5DAA08B-2ED8-4BB4-842D-C0D6FB3D41E2}" type="presParOf" srcId="{45D186A3-EB48-46C9-85A0-02E592448F45}" destId="{6F6E3116-7EF8-4F6A-A8DC-DEA286F1F788}" srcOrd="4" destOrd="0" presId="urn:microsoft.com/office/officeart/2005/8/layout/lProcess2"/>
    <dgm:cxn modelId="{89079E33-1DC0-424B-9DFF-A79C3F5D81BA}" type="presParOf" srcId="{45D186A3-EB48-46C9-85A0-02E592448F45}" destId="{E677B0DE-9027-42FB-8DF2-01B9409CC8B3}" srcOrd="5" destOrd="0" presId="urn:microsoft.com/office/officeart/2005/8/layout/lProcess2"/>
    <dgm:cxn modelId="{5F60311A-FA6D-4FEC-BE82-0B5F31E9BE6D}" type="presParOf" srcId="{45D186A3-EB48-46C9-85A0-02E592448F45}" destId="{FCA4BCBE-3027-44C4-A4AC-750E1407E995}" srcOrd="6" destOrd="0" presId="urn:microsoft.com/office/officeart/2005/8/layout/lProcess2"/>
    <dgm:cxn modelId="{3E501797-9387-4410-ABB5-39496F30F0BC}" type="presParOf" srcId="{45D186A3-EB48-46C9-85A0-02E592448F45}" destId="{3DAA97F6-FEE3-439F-BB3F-D903240F6BC8}" srcOrd="7" destOrd="0" presId="urn:microsoft.com/office/officeart/2005/8/layout/lProcess2"/>
    <dgm:cxn modelId="{ACD670F7-BFCF-481D-BD8D-582CB5136F5F}" type="presParOf" srcId="{45D186A3-EB48-46C9-85A0-02E592448F45}" destId="{1696181F-AF3D-4712-AC65-87927F4871E2}" srcOrd="8" destOrd="0" presId="urn:microsoft.com/office/officeart/2005/8/layout/lProcess2"/>
    <dgm:cxn modelId="{9532DD75-A64F-4C95-9818-D4335489FD80}" type="presParOf" srcId="{45D186A3-EB48-46C9-85A0-02E592448F45}" destId="{ED13ED12-A2AA-4F58-9B76-CFD2C3321A16}" srcOrd="9" destOrd="0" presId="urn:microsoft.com/office/officeart/2005/8/layout/lProcess2"/>
    <dgm:cxn modelId="{485B9A05-E24F-49C1-9380-B62F2051603D}" type="presParOf" srcId="{45D186A3-EB48-46C9-85A0-02E592448F45}" destId="{98205B7B-9C6F-4D52-80FD-E99868F58A24}" srcOrd="10" destOrd="0" presId="urn:microsoft.com/office/officeart/2005/8/layout/lProcess2"/>
    <dgm:cxn modelId="{F346D261-279C-4D53-94F3-BB6EF36B3A58}" type="presParOf" srcId="{45D186A3-EB48-46C9-85A0-02E592448F45}" destId="{445A881A-C950-4259-9450-EECE48FB0B3B}" srcOrd="11" destOrd="0" presId="urn:microsoft.com/office/officeart/2005/8/layout/lProcess2"/>
    <dgm:cxn modelId="{066AABD6-F583-4C96-8797-32EAE1F836A3}" type="presParOf" srcId="{45D186A3-EB48-46C9-85A0-02E592448F45}" destId="{759F96DD-56F1-4F8B-9684-A0B5B8C758D2}" srcOrd="12" destOrd="0" presId="urn:microsoft.com/office/officeart/2005/8/layout/lProcess2"/>
    <dgm:cxn modelId="{62612A5A-2908-4968-BAD6-02B37B09C545}" type="presParOf" srcId="{45D186A3-EB48-46C9-85A0-02E592448F45}" destId="{E0CC1D96-CB4C-4068-8A70-CE17530609B1}" srcOrd="13" destOrd="0" presId="urn:microsoft.com/office/officeart/2005/8/layout/lProcess2"/>
    <dgm:cxn modelId="{88886C33-6415-4DE3-A3DA-C8CF4C593CED}" type="presParOf" srcId="{45D186A3-EB48-46C9-85A0-02E592448F45}" destId="{34138A6D-F257-4C89-BABE-AF553EC5E1DD}" srcOrd="14" destOrd="0" presId="urn:microsoft.com/office/officeart/2005/8/layout/lProcess2"/>
    <dgm:cxn modelId="{E6833786-8D03-4E12-AA99-FDEEE39FAE0E}" type="presParOf" srcId="{45D186A3-EB48-46C9-85A0-02E592448F45}" destId="{B9E5435B-86FF-4A7C-8710-44BB7B15AAD8}" srcOrd="15" destOrd="0" presId="urn:microsoft.com/office/officeart/2005/8/layout/lProcess2"/>
    <dgm:cxn modelId="{0C42E4FB-5526-4D1A-AAEE-02F9EA922628}" type="presParOf" srcId="{45D186A3-EB48-46C9-85A0-02E592448F45}" destId="{9DBE96D2-68DC-4CE3-B573-3058D1E35CCF}" srcOrd="16" destOrd="0" presId="urn:microsoft.com/office/officeart/2005/8/layout/lProcess2"/>
    <dgm:cxn modelId="{A2405139-F378-4A45-A4FA-4BE79072532B}" type="presParOf" srcId="{4A4FDE49-385A-43FE-9C83-CF6B068061AF}" destId="{9372FFD1-DCE5-4F44-B94C-67583FEB8D7F}" srcOrd="3" destOrd="0" presId="urn:microsoft.com/office/officeart/2005/8/layout/lProcess2"/>
    <dgm:cxn modelId="{4F92D420-CEF3-4892-B304-12DF592453F7}" type="presParOf" srcId="{4A4FDE49-385A-43FE-9C83-CF6B068061AF}" destId="{E317DF67-00D7-407B-9135-08D7AB1BE98F}" srcOrd="4" destOrd="0" presId="urn:microsoft.com/office/officeart/2005/8/layout/lProcess2"/>
    <dgm:cxn modelId="{35143F2B-B112-4E2E-AB1A-E0F995AB0669}" type="presParOf" srcId="{E317DF67-00D7-407B-9135-08D7AB1BE98F}" destId="{D2F09B7D-379C-4205-9CD4-CF6B3EFB9A9D}" srcOrd="0" destOrd="0" presId="urn:microsoft.com/office/officeart/2005/8/layout/lProcess2"/>
    <dgm:cxn modelId="{5AFD7D5D-A2ED-4A59-8D85-1F53B135E63E}" type="presParOf" srcId="{E317DF67-00D7-407B-9135-08D7AB1BE98F}" destId="{3E183FC2-6994-4C3D-98FC-7D7D09FB668F}" srcOrd="1" destOrd="0" presId="urn:microsoft.com/office/officeart/2005/8/layout/lProcess2"/>
    <dgm:cxn modelId="{F8CD6924-244B-4878-A6F1-E29917BBBC35}" type="presParOf" srcId="{E317DF67-00D7-407B-9135-08D7AB1BE98F}" destId="{3402CA2A-0891-44E2-9A66-8E90EDC03706}" srcOrd="2" destOrd="0" presId="urn:microsoft.com/office/officeart/2005/8/layout/lProcess2"/>
    <dgm:cxn modelId="{1C290B07-B8A1-4468-8B93-29C33717D973}" type="presParOf" srcId="{3402CA2A-0891-44E2-9A66-8E90EDC03706}" destId="{175DE67B-52E3-4397-B51A-322BF0F9E778}" srcOrd="0" destOrd="0" presId="urn:microsoft.com/office/officeart/2005/8/layout/lProcess2"/>
    <dgm:cxn modelId="{208855D8-B001-414C-9B10-C0BD5E3EF2EB}" type="presParOf" srcId="{175DE67B-52E3-4397-B51A-322BF0F9E778}" destId="{20BDFE74-416B-4038-919E-E5A0B92E4991}" srcOrd="0" destOrd="0" presId="urn:microsoft.com/office/officeart/2005/8/layout/lProcess2"/>
    <dgm:cxn modelId="{CDD50B43-22BB-471F-86E0-B79895BFD531}" type="presParOf" srcId="{175DE67B-52E3-4397-B51A-322BF0F9E778}" destId="{00E3D20A-A5BD-4564-B77D-5A015BB9D848}" srcOrd="1" destOrd="0" presId="urn:microsoft.com/office/officeart/2005/8/layout/lProcess2"/>
    <dgm:cxn modelId="{D48AAB31-A7F4-48BF-87A5-4B3696F3838D}" type="presParOf" srcId="{175DE67B-52E3-4397-B51A-322BF0F9E778}" destId="{7871C0BD-EC49-4B28-921E-BD50004C6947}" srcOrd="2" destOrd="0" presId="urn:microsoft.com/office/officeart/2005/8/layout/lProcess2"/>
    <dgm:cxn modelId="{DAF443A6-44C0-4F13-B303-9B89C6279FEC}" type="presParOf" srcId="{175DE67B-52E3-4397-B51A-322BF0F9E778}" destId="{EF7A22A8-0E16-4105-8050-8719B3128D0F}" srcOrd="3" destOrd="0" presId="urn:microsoft.com/office/officeart/2005/8/layout/lProcess2"/>
    <dgm:cxn modelId="{3C947077-6CF2-46BC-9179-7E0924836A17}" type="presParOf" srcId="{175DE67B-52E3-4397-B51A-322BF0F9E778}" destId="{84125D00-5FEA-49D2-95A4-B80D2BBA977A}" srcOrd="4" destOrd="0" presId="urn:microsoft.com/office/officeart/2005/8/layout/lProcess2"/>
    <dgm:cxn modelId="{13408167-7960-43DB-8F1F-57BB51C2A653}" type="presParOf" srcId="{175DE67B-52E3-4397-B51A-322BF0F9E778}" destId="{72BEC0D2-DA24-44E7-8798-76D878F2FC9D}" srcOrd="5" destOrd="0" presId="urn:microsoft.com/office/officeart/2005/8/layout/lProcess2"/>
    <dgm:cxn modelId="{63ED086F-3428-4CEA-BA52-BB29FFF2237B}" type="presParOf" srcId="{175DE67B-52E3-4397-B51A-322BF0F9E778}" destId="{708E2446-4149-4585-ACE9-4E89F4E1E062}" srcOrd="6" destOrd="0" presId="urn:microsoft.com/office/officeart/2005/8/layout/lProcess2"/>
    <dgm:cxn modelId="{727B57BC-5BA5-4B92-81DE-A8F367BF857B}" type="presParOf" srcId="{175DE67B-52E3-4397-B51A-322BF0F9E778}" destId="{4162831F-9738-4CEA-9E07-9BEF6F6BD719}" srcOrd="7" destOrd="0" presId="urn:microsoft.com/office/officeart/2005/8/layout/lProcess2"/>
    <dgm:cxn modelId="{F0D09C38-9489-4B7F-BCFC-190A369B8F0B}" type="presParOf" srcId="{175DE67B-52E3-4397-B51A-322BF0F9E778}" destId="{0B3CBB8D-D686-4EED-8428-BEE3EBD54085}" srcOrd="8" destOrd="0" presId="urn:microsoft.com/office/officeart/2005/8/layout/lProcess2"/>
    <dgm:cxn modelId="{756F1122-1BA1-4F81-BECF-5E34584243EB}" type="presParOf" srcId="{175DE67B-52E3-4397-B51A-322BF0F9E778}" destId="{DA5459EF-AD10-40D0-B0C3-E0AD5B7F3056}" srcOrd="9" destOrd="0" presId="urn:microsoft.com/office/officeart/2005/8/layout/lProcess2"/>
    <dgm:cxn modelId="{B1480744-1E96-4C48-B27E-2432D82E2C09}" type="presParOf" srcId="{175DE67B-52E3-4397-B51A-322BF0F9E778}" destId="{3697987C-25D0-4CC4-B48D-7E6B7ED4C3D2}" srcOrd="10" destOrd="0" presId="urn:microsoft.com/office/officeart/2005/8/layout/lProcess2"/>
    <dgm:cxn modelId="{D81DEEDB-2EDE-4F29-8BDE-8E750CD317BE}" type="presParOf" srcId="{175DE67B-52E3-4397-B51A-322BF0F9E778}" destId="{E9E840E8-D08A-4055-993F-76DA3A687F3C}" srcOrd="11" destOrd="0" presId="urn:microsoft.com/office/officeart/2005/8/layout/lProcess2"/>
    <dgm:cxn modelId="{CDD79976-7685-487F-8F6F-584922959608}" type="presParOf" srcId="{175DE67B-52E3-4397-B51A-322BF0F9E778}" destId="{1A92D0A6-BAE6-4DC0-86E0-89C10AE8F93C}" srcOrd="12" destOrd="0" presId="urn:microsoft.com/office/officeart/2005/8/layout/lProcess2"/>
    <dgm:cxn modelId="{C43492A6-0213-4B18-B9BD-C27563458446}" type="presParOf" srcId="{175DE67B-52E3-4397-B51A-322BF0F9E778}" destId="{14F8D566-25F4-4D9B-A210-9EB71A8889AF}" srcOrd="13" destOrd="0" presId="urn:microsoft.com/office/officeart/2005/8/layout/lProcess2"/>
    <dgm:cxn modelId="{5D710605-DDCB-4707-8A05-DF5E124A0017}" type="presParOf" srcId="{175DE67B-52E3-4397-B51A-322BF0F9E778}" destId="{796E2408-52B8-435D-86CA-AFB65B45F245}" srcOrd="14" destOrd="0" presId="urn:microsoft.com/office/officeart/2005/8/layout/lProcess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22D02F-1A89-44AC-B48B-8898291F5AF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SV"/>
        </a:p>
      </dgm:t>
    </dgm:pt>
    <dgm:pt modelId="{3B8A15F9-B728-443A-B806-E9E43298274B}">
      <dgm:prSet phldrT="[Texto]"/>
      <dgm:spPr/>
      <dgm:t>
        <a:bodyPr/>
        <a:lstStyle/>
        <a:p>
          <a:r>
            <a:rPr lang="es-SV" smtClean="0"/>
            <a:t>Objetivos de la Comision de Juridicos Institucionales</a:t>
          </a:r>
          <a:endParaRPr lang="es-SV"/>
        </a:p>
      </dgm:t>
    </dgm:pt>
    <dgm:pt modelId="{997B093A-732D-471D-AEBA-FC9F77F88F95}" type="parTrans" cxnId="{179295FE-BCF7-44B9-92FE-A933C1AD5375}">
      <dgm:prSet/>
      <dgm:spPr/>
      <dgm:t>
        <a:bodyPr/>
        <a:lstStyle/>
        <a:p>
          <a:endParaRPr lang="es-SV"/>
        </a:p>
      </dgm:t>
    </dgm:pt>
    <dgm:pt modelId="{321EC05B-E443-4013-9B52-731949C915AE}" type="sibTrans" cxnId="{179295FE-BCF7-44B9-92FE-A933C1AD5375}">
      <dgm:prSet/>
      <dgm:spPr/>
      <dgm:t>
        <a:bodyPr/>
        <a:lstStyle/>
        <a:p>
          <a:endParaRPr lang="es-SV"/>
        </a:p>
      </dgm:t>
    </dgm:pt>
    <dgm:pt modelId="{B1BB0E75-A712-4A46-90D0-8D739291FF79}">
      <dgm:prSet phldrT="[Texto]"/>
      <dgm:spPr/>
      <dgm:t>
        <a:bodyPr/>
        <a:lstStyle/>
        <a:p>
          <a:r>
            <a:rPr lang="es-AR" b="1"/>
            <a:t>GENERAL</a:t>
          </a:r>
          <a:endParaRPr lang="es-SV"/>
        </a:p>
      </dgm:t>
    </dgm:pt>
    <dgm:pt modelId="{B4540027-B7DC-446E-BA20-1C974512F8D2}" type="parTrans" cxnId="{69AF455C-2458-46E5-ADA1-F2A5FE038CF9}">
      <dgm:prSet/>
      <dgm:spPr/>
      <dgm:t>
        <a:bodyPr/>
        <a:lstStyle/>
        <a:p>
          <a:endParaRPr lang="es-SV"/>
        </a:p>
      </dgm:t>
    </dgm:pt>
    <dgm:pt modelId="{2508EB6D-C55C-4323-98D7-DD7EC0751DBD}" type="sibTrans" cxnId="{69AF455C-2458-46E5-ADA1-F2A5FE038CF9}">
      <dgm:prSet/>
      <dgm:spPr/>
      <dgm:t>
        <a:bodyPr/>
        <a:lstStyle/>
        <a:p>
          <a:endParaRPr lang="es-SV"/>
        </a:p>
      </dgm:t>
    </dgm:pt>
    <dgm:pt modelId="{D99BE02B-431F-4EC5-9C80-F8F07AEEF5B4}">
      <dgm:prSet/>
      <dgm:spPr/>
      <dgm:t>
        <a:bodyPr/>
        <a:lstStyle/>
        <a:p>
          <a:r>
            <a:rPr lang="es-AR"/>
            <a:t>Establecer procedimiento de actuación eficaz y eficiente por parte de las diferentes instituciones responsables, de acuerdo a sus competencias de protección y atención de las niñas y niños que no se encuentran registrados legalmente.  </a:t>
          </a:r>
          <a:endParaRPr lang="es-SV"/>
        </a:p>
      </dgm:t>
    </dgm:pt>
    <dgm:pt modelId="{AA1975A3-8418-4357-801A-0D53A95D4FC4}" type="parTrans" cxnId="{0484F85F-E658-425B-A4D8-67594C2214F2}">
      <dgm:prSet/>
      <dgm:spPr/>
      <dgm:t>
        <a:bodyPr/>
        <a:lstStyle/>
        <a:p>
          <a:endParaRPr lang="es-SV"/>
        </a:p>
      </dgm:t>
    </dgm:pt>
    <dgm:pt modelId="{DFF7C01B-005E-42FF-ABAC-8E011C36B2DF}" type="sibTrans" cxnId="{0484F85F-E658-425B-A4D8-67594C2214F2}">
      <dgm:prSet/>
      <dgm:spPr/>
      <dgm:t>
        <a:bodyPr/>
        <a:lstStyle/>
        <a:p>
          <a:endParaRPr lang="es-SV"/>
        </a:p>
      </dgm:t>
    </dgm:pt>
    <dgm:pt modelId="{E3ED0421-A8BA-4B11-8CBD-080ABF623CC8}">
      <dgm:prSet phldrT="[Texto]"/>
      <dgm:spPr/>
      <dgm:t>
        <a:bodyPr/>
        <a:lstStyle/>
        <a:p>
          <a:r>
            <a:rPr lang="es-AR" b="1"/>
            <a:t>ESPECIFICOS</a:t>
          </a:r>
          <a:endParaRPr lang="es-SV"/>
        </a:p>
      </dgm:t>
    </dgm:pt>
    <dgm:pt modelId="{4F65F61E-CBDB-4A59-9C30-56E8405A56FA}" type="parTrans" cxnId="{7A1C3A1E-05AF-4353-AAD4-FBB0D7291451}">
      <dgm:prSet/>
      <dgm:spPr/>
      <dgm:t>
        <a:bodyPr/>
        <a:lstStyle/>
        <a:p>
          <a:endParaRPr lang="es-SV"/>
        </a:p>
      </dgm:t>
    </dgm:pt>
    <dgm:pt modelId="{A5F55943-1558-4400-A32D-3966644F282B}" type="sibTrans" cxnId="{7A1C3A1E-05AF-4353-AAD4-FBB0D7291451}">
      <dgm:prSet/>
      <dgm:spPr/>
      <dgm:t>
        <a:bodyPr/>
        <a:lstStyle/>
        <a:p>
          <a:endParaRPr lang="es-SV"/>
        </a:p>
      </dgm:t>
    </dgm:pt>
    <dgm:pt modelId="{1D57D37B-A1A6-4661-BBCB-3E01A3B8259A}">
      <dgm:prSet/>
      <dgm:spPr/>
      <dgm:t>
        <a:bodyPr/>
        <a:lstStyle/>
        <a:p>
          <a:r>
            <a:rPr lang="es-AR"/>
            <a:t>Facilitar el proceso de inscripción  de las niñas y niños nacidos en el Hospital Nacional San Rafael, departamento de la Libertad, de quienes a la fecha no se han retirado la ficha medica de nacimiento</a:t>
          </a:r>
          <a:endParaRPr lang="es-SV"/>
        </a:p>
      </dgm:t>
    </dgm:pt>
    <dgm:pt modelId="{E7D09D47-CBDD-4698-A278-1FAC426FD8B2}" type="parTrans" cxnId="{06C5947B-40FF-4F44-BD02-B9C14A2CE067}">
      <dgm:prSet/>
      <dgm:spPr/>
      <dgm:t>
        <a:bodyPr/>
        <a:lstStyle/>
        <a:p>
          <a:endParaRPr lang="es-SV"/>
        </a:p>
      </dgm:t>
    </dgm:pt>
    <dgm:pt modelId="{BD91E07D-6D6E-4EB0-B563-D32F3691E5D9}" type="sibTrans" cxnId="{06C5947B-40FF-4F44-BD02-B9C14A2CE067}">
      <dgm:prSet/>
      <dgm:spPr/>
      <dgm:t>
        <a:bodyPr/>
        <a:lstStyle/>
        <a:p>
          <a:endParaRPr lang="es-SV"/>
        </a:p>
      </dgm:t>
    </dgm:pt>
    <dgm:pt modelId="{C5FC0D39-7C52-4781-93FE-57C93DC8B392}">
      <dgm:prSet/>
      <dgm:spPr/>
      <dgm:t>
        <a:bodyPr/>
        <a:lstStyle/>
        <a:p>
          <a:r>
            <a:rPr lang="es-AR"/>
            <a:t>Garantizar el respeto al principio de corresponsabilidad de las instituciones competentes para una adecuada protección y atención de la niñez.  </a:t>
          </a:r>
          <a:endParaRPr lang="es-SV"/>
        </a:p>
      </dgm:t>
    </dgm:pt>
    <dgm:pt modelId="{9B7020AC-E5B2-4F4E-9088-00ECE39F14E9}" type="parTrans" cxnId="{C39C2A15-33C6-4A93-9837-B089CB1D34FA}">
      <dgm:prSet/>
      <dgm:spPr/>
      <dgm:t>
        <a:bodyPr/>
        <a:lstStyle/>
        <a:p>
          <a:endParaRPr lang="es-SV"/>
        </a:p>
      </dgm:t>
    </dgm:pt>
    <dgm:pt modelId="{DDBD0ABA-42A1-47A9-A70A-99050A6E7A35}" type="sibTrans" cxnId="{C39C2A15-33C6-4A93-9837-B089CB1D34FA}">
      <dgm:prSet/>
      <dgm:spPr/>
      <dgm:t>
        <a:bodyPr/>
        <a:lstStyle/>
        <a:p>
          <a:endParaRPr lang="es-SV"/>
        </a:p>
      </dgm:t>
    </dgm:pt>
    <dgm:pt modelId="{C5537507-C9DA-4AD1-9AF3-19993EFEB5AB}" type="pres">
      <dgm:prSet presAssocID="{C622D02F-1A89-44AC-B48B-8898291F5AFC}" presName="linear" presStyleCnt="0">
        <dgm:presLayoutVars>
          <dgm:dir/>
          <dgm:animLvl val="lvl"/>
          <dgm:resizeHandles val="exact"/>
        </dgm:presLayoutVars>
      </dgm:prSet>
      <dgm:spPr/>
      <dgm:t>
        <a:bodyPr/>
        <a:lstStyle/>
        <a:p>
          <a:endParaRPr lang="es-SV"/>
        </a:p>
      </dgm:t>
    </dgm:pt>
    <dgm:pt modelId="{CC64CC0A-66C5-48F2-AE3D-A2160583D78D}" type="pres">
      <dgm:prSet presAssocID="{3B8A15F9-B728-443A-B806-E9E43298274B}" presName="parentLin" presStyleCnt="0"/>
      <dgm:spPr/>
    </dgm:pt>
    <dgm:pt modelId="{D654BD5C-394C-4B90-A798-235B076DA05E}" type="pres">
      <dgm:prSet presAssocID="{3B8A15F9-B728-443A-B806-E9E43298274B}" presName="parentLeftMargin" presStyleLbl="node1" presStyleIdx="0" presStyleCnt="1"/>
      <dgm:spPr/>
      <dgm:t>
        <a:bodyPr/>
        <a:lstStyle/>
        <a:p>
          <a:endParaRPr lang="es-SV"/>
        </a:p>
      </dgm:t>
    </dgm:pt>
    <dgm:pt modelId="{8F284912-FA22-4F21-B99D-CAE89B08D8D0}" type="pres">
      <dgm:prSet presAssocID="{3B8A15F9-B728-443A-B806-E9E43298274B}" presName="parentText" presStyleLbl="node1" presStyleIdx="0" presStyleCnt="1">
        <dgm:presLayoutVars>
          <dgm:chMax val="0"/>
          <dgm:bulletEnabled val="1"/>
        </dgm:presLayoutVars>
      </dgm:prSet>
      <dgm:spPr/>
      <dgm:t>
        <a:bodyPr/>
        <a:lstStyle/>
        <a:p>
          <a:endParaRPr lang="es-SV"/>
        </a:p>
      </dgm:t>
    </dgm:pt>
    <dgm:pt modelId="{3E5FFD36-BAB3-4514-A056-4AC937039262}" type="pres">
      <dgm:prSet presAssocID="{3B8A15F9-B728-443A-B806-E9E43298274B}" presName="negativeSpace" presStyleCnt="0"/>
      <dgm:spPr/>
    </dgm:pt>
    <dgm:pt modelId="{11BA8F81-AC69-4A06-AD98-702E1292672C}" type="pres">
      <dgm:prSet presAssocID="{3B8A15F9-B728-443A-B806-E9E43298274B}" presName="childText" presStyleLbl="conFgAcc1" presStyleIdx="0" presStyleCnt="1">
        <dgm:presLayoutVars>
          <dgm:bulletEnabled val="1"/>
        </dgm:presLayoutVars>
      </dgm:prSet>
      <dgm:spPr/>
      <dgm:t>
        <a:bodyPr/>
        <a:lstStyle/>
        <a:p>
          <a:endParaRPr lang="es-SV"/>
        </a:p>
      </dgm:t>
    </dgm:pt>
  </dgm:ptLst>
  <dgm:cxnLst>
    <dgm:cxn modelId="{7A1C3A1E-05AF-4353-AAD4-FBB0D7291451}" srcId="{3B8A15F9-B728-443A-B806-E9E43298274B}" destId="{E3ED0421-A8BA-4B11-8CBD-080ABF623CC8}" srcOrd="1" destOrd="0" parTransId="{4F65F61E-CBDB-4A59-9C30-56E8405A56FA}" sibTransId="{A5F55943-1558-4400-A32D-3966644F282B}"/>
    <dgm:cxn modelId="{A5FCB4D6-8395-4662-A04D-F40C93702A86}" type="presOf" srcId="{D99BE02B-431F-4EC5-9C80-F8F07AEEF5B4}" destId="{11BA8F81-AC69-4A06-AD98-702E1292672C}" srcOrd="0" destOrd="1" presId="urn:microsoft.com/office/officeart/2005/8/layout/list1"/>
    <dgm:cxn modelId="{C39C2A15-33C6-4A93-9837-B089CB1D34FA}" srcId="{E3ED0421-A8BA-4B11-8CBD-080ABF623CC8}" destId="{C5FC0D39-7C52-4781-93FE-57C93DC8B392}" srcOrd="1" destOrd="0" parTransId="{9B7020AC-E5B2-4F4E-9088-00ECE39F14E9}" sibTransId="{DDBD0ABA-42A1-47A9-A70A-99050A6E7A35}"/>
    <dgm:cxn modelId="{583F5467-AC14-4345-AE69-68CC866AA29E}" type="presOf" srcId="{C5FC0D39-7C52-4781-93FE-57C93DC8B392}" destId="{11BA8F81-AC69-4A06-AD98-702E1292672C}" srcOrd="0" destOrd="4" presId="urn:microsoft.com/office/officeart/2005/8/layout/list1"/>
    <dgm:cxn modelId="{AB6FA300-2971-46F5-862C-0E43A140975A}" type="presOf" srcId="{B1BB0E75-A712-4A46-90D0-8D739291FF79}" destId="{11BA8F81-AC69-4A06-AD98-702E1292672C}" srcOrd="0" destOrd="0" presId="urn:microsoft.com/office/officeart/2005/8/layout/list1"/>
    <dgm:cxn modelId="{A6B1EA2A-D179-4997-ABF5-BDB6FFE7DEA9}" type="presOf" srcId="{1D57D37B-A1A6-4661-BBCB-3E01A3B8259A}" destId="{11BA8F81-AC69-4A06-AD98-702E1292672C}" srcOrd="0" destOrd="3" presId="urn:microsoft.com/office/officeart/2005/8/layout/list1"/>
    <dgm:cxn modelId="{179295FE-BCF7-44B9-92FE-A933C1AD5375}" srcId="{C622D02F-1A89-44AC-B48B-8898291F5AFC}" destId="{3B8A15F9-B728-443A-B806-E9E43298274B}" srcOrd="0" destOrd="0" parTransId="{997B093A-732D-471D-AEBA-FC9F77F88F95}" sibTransId="{321EC05B-E443-4013-9B52-731949C915AE}"/>
    <dgm:cxn modelId="{4AC2D4A5-5283-429B-B2DF-FE90F51C434A}" type="presOf" srcId="{3B8A15F9-B728-443A-B806-E9E43298274B}" destId="{8F284912-FA22-4F21-B99D-CAE89B08D8D0}" srcOrd="1" destOrd="0" presId="urn:microsoft.com/office/officeart/2005/8/layout/list1"/>
    <dgm:cxn modelId="{37DF95F0-8221-4D00-A3D3-743430F8B450}" type="presOf" srcId="{E3ED0421-A8BA-4B11-8CBD-080ABF623CC8}" destId="{11BA8F81-AC69-4A06-AD98-702E1292672C}" srcOrd="0" destOrd="2" presId="urn:microsoft.com/office/officeart/2005/8/layout/list1"/>
    <dgm:cxn modelId="{C97FA2FB-57E5-4E23-998F-A56A981CC1B1}" type="presOf" srcId="{C622D02F-1A89-44AC-B48B-8898291F5AFC}" destId="{C5537507-C9DA-4AD1-9AF3-19993EFEB5AB}" srcOrd="0" destOrd="0" presId="urn:microsoft.com/office/officeart/2005/8/layout/list1"/>
    <dgm:cxn modelId="{69AF455C-2458-46E5-ADA1-F2A5FE038CF9}" srcId="{3B8A15F9-B728-443A-B806-E9E43298274B}" destId="{B1BB0E75-A712-4A46-90D0-8D739291FF79}" srcOrd="0" destOrd="0" parTransId="{B4540027-B7DC-446E-BA20-1C974512F8D2}" sibTransId="{2508EB6D-C55C-4323-98D7-DD7EC0751DBD}"/>
    <dgm:cxn modelId="{91107A37-33BA-4C2D-A954-C0A2361BC364}" type="presOf" srcId="{3B8A15F9-B728-443A-B806-E9E43298274B}" destId="{D654BD5C-394C-4B90-A798-235B076DA05E}" srcOrd="0" destOrd="0" presId="urn:microsoft.com/office/officeart/2005/8/layout/list1"/>
    <dgm:cxn modelId="{06C5947B-40FF-4F44-BD02-B9C14A2CE067}" srcId="{E3ED0421-A8BA-4B11-8CBD-080ABF623CC8}" destId="{1D57D37B-A1A6-4661-BBCB-3E01A3B8259A}" srcOrd="0" destOrd="0" parTransId="{E7D09D47-CBDD-4698-A278-1FAC426FD8B2}" sibTransId="{BD91E07D-6D6E-4EB0-B563-D32F3691E5D9}"/>
    <dgm:cxn modelId="{0484F85F-E658-425B-A4D8-67594C2214F2}" srcId="{B1BB0E75-A712-4A46-90D0-8D739291FF79}" destId="{D99BE02B-431F-4EC5-9C80-F8F07AEEF5B4}" srcOrd="0" destOrd="0" parTransId="{AA1975A3-8418-4357-801A-0D53A95D4FC4}" sibTransId="{DFF7C01B-005E-42FF-ABAC-8E011C36B2DF}"/>
    <dgm:cxn modelId="{57730614-EAA3-423B-8C4B-4D9E71FB24BC}" type="presParOf" srcId="{C5537507-C9DA-4AD1-9AF3-19993EFEB5AB}" destId="{CC64CC0A-66C5-48F2-AE3D-A2160583D78D}" srcOrd="0" destOrd="0" presId="urn:microsoft.com/office/officeart/2005/8/layout/list1"/>
    <dgm:cxn modelId="{96DA3F5D-0522-45C0-AF4A-2427C35A6A20}" type="presParOf" srcId="{CC64CC0A-66C5-48F2-AE3D-A2160583D78D}" destId="{D654BD5C-394C-4B90-A798-235B076DA05E}" srcOrd="0" destOrd="0" presId="urn:microsoft.com/office/officeart/2005/8/layout/list1"/>
    <dgm:cxn modelId="{162BF4F3-B988-4CF2-BC90-12F7D3051912}" type="presParOf" srcId="{CC64CC0A-66C5-48F2-AE3D-A2160583D78D}" destId="{8F284912-FA22-4F21-B99D-CAE89B08D8D0}" srcOrd="1" destOrd="0" presId="urn:microsoft.com/office/officeart/2005/8/layout/list1"/>
    <dgm:cxn modelId="{46B94C01-7856-42A1-ADE8-44BFC146F25D}" type="presParOf" srcId="{C5537507-C9DA-4AD1-9AF3-19993EFEB5AB}" destId="{3E5FFD36-BAB3-4514-A056-4AC937039262}" srcOrd="1" destOrd="0" presId="urn:microsoft.com/office/officeart/2005/8/layout/list1"/>
    <dgm:cxn modelId="{BF4C64DC-52BD-4540-AABC-0C3DF9423412}" type="presParOf" srcId="{C5537507-C9DA-4AD1-9AF3-19993EFEB5AB}" destId="{11BA8F81-AC69-4A06-AD98-702E1292672C}" srcOrd="2"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51EC12-978C-487F-B2E9-D01EF65A7262}"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SV"/>
        </a:p>
      </dgm:t>
    </dgm:pt>
    <dgm:pt modelId="{4EBFAA45-A4D1-4DA1-9C76-5983FFA78CD1}">
      <dgm:prSet phldrT="[Texto]"/>
      <dgm:spPr/>
      <dgm:t>
        <a:bodyPr/>
        <a:lstStyle/>
        <a:p>
          <a:r>
            <a:rPr lang="es-SV" smtClean="0"/>
            <a:t>Gobernacion</a:t>
          </a:r>
          <a:endParaRPr lang="es-SV"/>
        </a:p>
      </dgm:t>
    </dgm:pt>
    <dgm:pt modelId="{F9FC251C-B226-45CA-B98F-397BEAF3ECB3}" type="parTrans" cxnId="{EF42C252-1BE5-4C37-B03B-125FA9E2E225}">
      <dgm:prSet/>
      <dgm:spPr/>
      <dgm:t>
        <a:bodyPr/>
        <a:lstStyle/>
        <a:p>
          <a:endParaRPr lang="es-SV"/>
        </a:p>
      </dgm:t>
    </dgm:pt>
    <dgm:pt modelId="{9A8F55E9-6C74-46E3-BD8D-318DC44F0DFB}" type="sibTrans" cxnId="{EF42C252-1BE5-4C37-B03B-125FA9E2E225}">
      <dgm:prSet/>
      <dgm:spPr/>
      <dgm:t>
        <a:bodyPr/>
        <a:lstStyle/>
        <a:p>
          <a:endParaRPr lang="es-SV"/>
        </a:p>
      </dgm:t>
    </dgm:pt>
    <dgm:pt modelId="{0313C2D2-A863-4BBD-8AB1-81F8E4D1F92B}">
      <dgm:prSet phldrT="[Texto]"/>
      <dgm:spPr/>
      <dgm:t>
        <a:bodyPr/>
        <a:lstStyle/>
        <a:p>
          <a:r>
            <a:rPr lang="es-SV"/>
            <a:t>MAG</a:t>
          </a:r>
        </a:p>
      </dgm:t>
    </dgm:pt>
    <dgm:pt modelId="{49BA2459-0DFA-4B7A-BBD6-85830D635902}" type="parTrans" cxnId="{5FE4F34F-D368-4B4B-BD59-D8356C00DE67}">
      <dgm:prSet/>
      <dgm:spPr/>
      <dgm:t>
        <a:bodyPr/>
        <a:lstStyle/>
        <a:p>
          <a:endParaRPr lang="es-SV"/>
        </a:p>
      </dgm:t>
    </dgm:pt>
    <dgm:pt modelId="{0A79B27F-7EB5-4181-96C3-EF73384E297F}" type="sibTrans" cxnId="{5FE4F34F-D368-4B4B-BD59-D8356C00DE67}">
      <dgm:prSet/>
      <dgm:spPr/>
      <dgm:t>
        <a:bodyPr/>
        <a:lstStyle/>
        <a:p>
          <a:endParaRPr lang="es-SV"/>
        </a:p>
      </dgm:t>
    </dgm:pt>
    <dgm:pt modelId="{C7DE42B6-7A51-4B9E-9105-AF01617CE56D}">
      <dgm:prSet phldrT="[Texto]"/>
      <dgm:spPr/>
      <dgm:t>
        <a:bodyPr/>
        <a:lstStyle/>
        <a:p>
          <a:r>
            <a:rPr lang="es-SV"/>
            <a:t>MARN</a:t>
          </a:r>
        </a:p>
      </dgm:t>
    </dgm:pt>
    <dgm:pt modelId="{7884AE69-ED95-48BE-AF17-825950D26117}" type="parTrans" cxnId="{819FB464-F495-46DD-BCC2-D8DED407DA7D}">
      <dgm:prSet/>
      <dgm:spPr/>
      <dgm:t>
        <a:bodyPr/>
        <a:lstStyle/>
        <a:p>
          <a:endParaRPr lang="es-SV"/>
        </a:p>
      </dgm:t>
    </dgm:pt>
    <dgm:pt modelId="{607B1D0A-063E-4DB1-8033-8C08755CE8DD}" type="sibTrans" cxnId="{819FB464-F495-46DD-BCC2-D8DED407DA7D}">
      <dgm:prSet/>
      <dgm:spPr/>
      <dgm:t>
        <a:bodyPr/>
        <a:lstStyle/>
        <a:p>
          <a:endParaRPr lang="es-SV"/>
        </a:p>
      </dgm:t>
    </dgm:pt>
    <dgm:pt modelId="{17E6E2B0-B376-455C-B9A6-2890DC0D37BD}">
      <dgm:prSet phldrT="[Texto]"/>
      <dgm:spPr/>
      <dgm:t>
        <a:bodyPr/>
        <a:lstStyle/>
        <a:p>
          <a:r>
            <a:rPr lang="es-SV"/>
            <a:t>Defensoria</a:t>
          </a:r>
        </a:p>
      </dgm:t>
    </dgm:pt>
    <dgm:pt modelId="{60A610D8-C7A9-43C1-B596-D886E3665DF2}" type="parTrans" cxnId="{DCE58C80-90EC-419B-BDE3-4F3C1586DA2C}">
      <dgm:prSet/>
      <dgm:spPr/>
      <dgm:t>
        <a:bodyPr/>
        <a:lstStyle/>
        <a:p>
          <a:endParaRPr lang="es-SV"/>
        </a:p>
      </dgm:t>
    </dgm:pt>
    <dgm:pt modelId="{91FD2195-E92C-45CF-A897-FB38E3E78DF8}" type="sibTrans" cxnId="{DCE58C80-90EC-419B-BDE3-4F3C1586DA2C}">
      <dgm:prSet/>
      <dgm:spPr/>
      <dgm:t>
        <a:bodyPr/>
        <a:lstStyle/>
        <a:p>
          <a:endParaRPr lang="es-SV"/>
        </a:p>
      </dgm:t>
    </dgm:pt>
    <dgm:pt modelId="{0C306E79-6487-4B47-BBEB-7CB0F9E28ACD}">
      <dgm:prSet phldrT="[Texto]"/>
      <dgm:spPr/>
      <dgm:t>
        <a:bodyPr/>
        <a:lstStyle/>
        <a:p>
          <a:r>
            <a:rPr lang="es-SV"/>
            <a:t>Unidad Ambiental Alcaldia</a:t>
          </a:r>
        </a:p>
      </dgm:t>
    </dgm:pt>
    <dgm:pt modelId="{73AD1928-0355-45C6-BCDE-FB727798C40C}" type="parTrans" cxnId="{3865201E-F2BC-4344-BE2A-C7713C8B4F09}">
      <dgm:prSet/>
      <dgm:spPr/>
      <dgm:t>
        <a:bodyPr/>
        <a:lstStyle/>
        <a:p>
          <a:endParaRPr lang="es-SV"/>
        </a:p>
      </dgm:t>
    </dgm:pt>
    <dgm:pt modelId="{97E7A93F-42B7-445A-B337-170522020242}" type="sibTrans" cxnId="{3865201E-F2BC-4344-BE2A-C7713C8B4F09}">
      <dgm:prSet/>
      <dgm:spPr/>
      <dgm:t>
        <a:bodyPr/>
        <a:lstStyle/>
        <a:p>
          <a:endParaRPr lang="es-SV"/>
        </a:p>
      </dgm:t>
    </dgm:pt>
    <dgm:pt modelId="{F85E8E66-437F-4651-BDC7-6174732654A3}">
      <dgm:prSet phldrT="[Texto]"/>
      <dgm:spPr/>
      <dgm:t>
        <a:bodyPr/>
        <a:lstStyle/>
        <a:p>
          <a:r>
            <a:rPr lang="es-SV"/>
            <a:t>Ministerio de Salud</a:t>
          </a:r>
        </a:p>
      </dgm:t>
    </dgm:pt>
    <dgm:pt modelId="{E26D5EF1-E9D3-43FA-BD91-C8C57D94D778}" type="parTrans" cxnId="{BD040F94-DBA8-4CAA-9A0A-468FC9353C69}">
      <dgm:prSet/>
      <dgm:spPr/>
      <dgm:t>
        <a:bodyPr/>
        <a:lstStyle/>
        <a:p>
          <a:endParaRPr lang="es-SV"/>
        </a:p>
      </dgm:t>
    </dgm:pt>
    <dgm:pt modelId="{D1000848-F6EA-41A6-965A-CE37CF63882B}" type="sibTrans" cxnId="{BD040F94-DBA8-4CAA-9A0A-468FC9353C69}">
      <dgm:prSet/>
      <dgm:spPr/>
      <dgm:t>
        <a:bodyPr/>
        <a:lstStyle/>
        <a:p>
          <a:endParaRPr lang="es-SV"/>
        </a:p>
      </dgm:t>
    </dgm:pt>
    <dgm:pt modelId="{FFC09CA2-A54E-4395-B442-0E9F7A907745}" type="pres">
      <dgm:prSet presAssocID="{C151EC12-978C-487F-B2E9-D01EF65A7262}" presName="Name0" presStyleCnt="0">
        <dgm:presLayoutVars>
          <dgm:chMax val="1"/>
          <dgm:dir/>
          <dgm:animLvl val="ctr"/>
          <dgm:resizeHandles val="exact"/>
        </dgm:presLayoutVars>
      </dgm:prSet>
      <dgm:spPr/>
      <dgm:t>
        <a:bodyPr/>
        <a:lstStyle/>
        <a:p>
          <a:endParaRPr lang="es-SV"/>
        </a:p>
      </dgm:t>
    </dgm:pt>
    <dgm:pt modelId="{11623A3C-883C-4B22-B358-BD070216E977}" type="pres">
      <dgm:prSet presAssocID="{4EBFAA45-A4D1-4DA1-9C76-5983FFA78CD1}" presName="centerShape" presStyleLbl="node0" presStyleIdx="0" presStyleCnt="1"/>
      <dgm:spPr/>
      <dgm:t>
        <a:bodyPr/>
        <a:lstStyle/>
        <a:p>
          <a:endParaRPr lang="es-SV"/>
        </a:p>
      </dgm:t>
    </dgm:pt>
    <dgm:pt modelId="{48BC3B12-B8A2-4E11-8B9E-B75E70523B1E}" type="pres">
      <dgm:prSet presAssocID="{0313C2D2-A863-4BBD-8AB1-81F8E4D1F92B}" presName="node" presStyleLbl="node1" presStyleIdx="0" presStyleCnt="5">
        <dgm:presLayoutVars>
          <dgm:bulletEnabled val="1"/>
        </dgm:presLayoutVars>
      </dgm:prSet>
      <dgm:spPr/>
      <dgm:t>
        <a:bodyPr/>
        <a:lstStyle/>
        <a:p>
          <a:endParaRPr lang="es-SV"/>
        </a:p>
      </dgm:t>
    </dgm:pt>
    <dgm:pt modelId="{FAB0E0F2-33A2-499D-A6A9-D8BAF60D3DE2}" type="pres">
      <dgm:prSet presAssocID="{0313C2D2-A863-4BBD-8AB1-81F8E4D1F92B}" presName="dummy" presStyleCnt="0"/>
      <dgm:spPr/>
    </dgm:pt>
    <dgm:pt modelId="{E45DBA6D-76E5-49B1-ACEF-BB7EFC997877}" type="pres">
      <dgm:prSet presAssocID="{0A79B27F-7EB5-4181-96C3-EF73384E297F}" presName="sibTrans" presStyleLbl="sibTrans2D1" presStyleIdx="0" presStyleCnt="5"/>
      <dgm:spPr/>
      <dgm:t>
        <a:bodyPr/>
        <a:lstStyle/>
        <a:p>
          <a:endParaRPr lang="es-SV"/>
        </a:p>
      </dgm:t>
    </dgm:pt>
    <dgm:pt modelId="{34E60B3B-D7D5-4E8E-B68B-9BC0349EEEE2}" type="pres">
      <dgm:prSet presAssocID="{C7DE42B6-7A51-4B9E-9105-AF01617CE56D}" presName="node" presStyleLbl="node1" presStyleIdx="1" presStyleCnt="5">
        <dgm:presLayoutVars>
          <dgm:bulletEnabled val="1"/>
        </dgm:presLayoutVars>
      </dgm:prSet>
      <dgm:spPr/>
      <dgm:t>
        <a:bodyPr/>
        <a:lstStyle/>
        <a:p>
          <a:endParaRPr lang="es-SV"/>
        </a:p>
      </dgm:t>
    </dgm:pt>
    <dgm:pt modelId="{742D376C-5D82-4154-B4A4-0981E70B32E0}" type="pres">
      <dgm:prSet presAssocID="{C7DE42B6-7A51-4B9E-9105-AF01617CE56D}" presName="dummy" presStyleCnt="0"/>
      <dgm:spPr/>
    </dgm:pt>
    <dgm:pt modelId="{51273372-C237-4AA0-8CEE-2359ECF1623B}" type="pres">
      <dgm:prSet presAssocID="{607B1D0A-063E-4DB1-8033-8C08755CE8DD}" presName="sibTrans" presStyleLbl="sibTrans2D1" presStyleIdx="1" presStyleCnt="5"/>
      <dgm:spPr/>
      <dgm:t>
        <a:bodyPr/>
        <a:lstStyle/>
        <a:p>
          <a:endParaRPr lang="es-SV"/>
        </a:p>
      </dgm:t>
    </dgm:pt>
    <dgm:pt modelId="{A350FBF3-1E42-4566-92C0-5D28342F9409}" type="pres">
      <dgm:prSet presAssocID="{17E6E2B0-B376-455C-B9A6-2890DC0D37BD}" presName="node" presStyleLbl="node1" presStyleIdx="2" presStyleCnt="5">
        <dgm:presLayoutVars>
          <dgm:bulletEnabled val="1"/>
        </dgm:presLayoutVars>
      </dgm:prSet>
      <dgm:spPr/>
      <dgm:t>
        <a:bodyPr/>
        <a:lstStyle/>
        <a:p>
          <a:endParaRPr lang="es-SV"/>
        </a:p>
      </dgm:t>
    </dgm:pt>
    <dgm:pt modelId="{47D6AE5B-F067-46F6-864F-49F457845B48}" type="pres">
      <dgm:prSet presAssocID="{17E6E2B0-B376-455C-B9A6-2890DC0D37BD}" presName="dummy" presStyleCnt="0"/>
      <dgm:spPr/>
    </dgm:pt>
    <dgm:pt modelId="{4C185301-CEBE-484B-A2B2-CBEDEC2F91F8}" type="pres">
      <dgm:prSet presAssocID="{91FD2195-E92C-45CF-A897-FB38E3E78DF8}" presName="sibTrans" presStyleLbl="sibTrans2D1" presStyleIdx="2" presStyleCnt="5"/>
      <dgm:spPr/>
      <dgm:t>
        <a:bodyPr/>
        <a:lstStyle/>
        <a:p>
          <a:endParaRPr lang="es-SV"/>
        </a:p>
      </dgm:t>
    </dgm:pt>
    <dgm:pt modelId="{856924A6-690F-4CF1-AF6C-C5AE71A33FC6}" type="pres">
      <dgm:prSet presAssocID="{0C306E79-6487-4B47-BBEB-7CB0F9E28ACD}" presName="node" presStyleLbl="node1" presStyleIdx="3" presStyleCnt="5">
        <dgm:presLayoutVars>
          <dgm:bulletEnabled val="1"/>
        </dgm:presLayoutVars>
      </dgm:prSet>
      <dgm:spPr/>
      <dgm:t>
        <a:bodyPr/>
        <a:lstStyle/>
        <a:p>
          <a:endParaRPr lang="es-SV"/>
        </a:p>
      </dgm:t>
    </dgm:pt>
    <dgm:pt modelId="{E4EA4458-F27E-4D5B-BB8C-E051360B6DE5}" type="pres">
      <dgm:prSet presAssocID="{0C306E79-6487-4B47-BBEB-7CB0F9E28ACD}" presName="dummy" presStyleCnt="0"/>
      <dgm:spPr/>
    </dgm:pt>
    <dgm:pt modelId="{D872E229-BD13-4F6A-AEC8-51EDEEA17889}" type="pres">
      <dgm:prSet presAssocID="{97E7A93F-42B7-445A-B337-170522020242}" presName="sibTrans" presStyleLbl="sibTrans2D1" presStyleIdx="3" presStyleCnt="5"/>
      <dgm:spPr/>
      <dgm:t>
        <a:bodyPr/>
        <a:lstStyle/>
        <a:p>
          <a:endParaRPr lang="es-SV"/>
        </a:p>
      </dgm:t>
    </dgm:pt>
    <dgm:pt modelId="{44B31EF5-5830-40A4-A7A0-3D744CF6CA68}" type="pres">
      <dgm:prSet presAssocID="{F85E8E66-437F-4651-BDC7-6174732654A3}" presName="node" presStyleLbl="node1" presStyleIdx="4" presStyleCnt="5">
        <dgm:presLayoutVars>
          <dgm:bulletEnabled val="1"/>
        </dgm:presLayoutVars>
      </dgm:prSet>
      <dgm:spPr/>
      <dgm:t>
        <a:bodyPr/>
        <a:lstStyle/>
        <a:p>
          <a:endParaRPr lang="es-SV"/>
        </a:p>
      </dgm:t>
    </dgm:pt>
    <dgm:pt modelId="{C61E04DF-AF9B-4889-810B-AD4670DD1602}" type="pres">
      <dgm:prSet presAssocID="{F85E8E66-437F-4651-BDC7-6174732654A3}" presName="dummy" presStyleCnt="0"/>
      <dgm:spPr/>
    </dgm:pt>
    <dgm:pt modelId="{B7675EC1-FECE-4B16-B2F2-0AFAE8A1A673}" type="pres">
      <dgm:prSet presAssocID="{D1000848-F6EA-41A6-965A-CE37CF63882B}" presName="sibTrans" presStyleLbl="sibTrans2D1" presStyleIdx="4" presStyleCnt="5"/>
      <dgm:spPr/>
      <dgm:t>
        <a:bodyPr/>
        <a:lstStyle/>
        <a:p>
          <a:endParaRPr lang="es-SV"/>
        </a:p>
      </dgm:t>
    </dgm:pt>
  </dgm:ptLst>
  <dgm:cxnLst>
    <dgm:cxn modelId="{A3FB9404-0784-4FB2-9608-A156C9F8E865}" type="presOf" srcId="{0313C2D2-A863-4BBD-8AB1-81F8E4D1F92B}" destId="{48BC3B12-B8A2-4E11-8B9E-B75E70523B1E}" srcOrd="0" destOrd="0" presId="urn:microsoft.com/office/officeart/2005/8/layout/radial6"/>
    <dgm:cxn modelId="{39E74635-9878-4C73-BD54-A8316887F3B4}" type="presOf" srcId="{C7DE42B6-7A51-4B9E-9105-AF01617CE56D}" destId="{34E60B3B-D7D5-4E8E-B68B-9BC0349EEEE2}" srcOrd="0" destOrd="0" presId="urn:microsoft.com/office/officeart/2005/8/layout/radial6"/>
    <dgm:cxn modelId="{FC2BB30A-E45F-431C-BD36-FA36972D9373}" type="presOf" srcId="{91FD2195-E92C-45CF-A897-FB38E3E78DF8}" destId="{4C185301-CEBE-484B-A2B2-CBEDEC2F91F8}" srcOrd="0" destOrd="0" presId="urn:microsoft.com/office/officeart/2005/8/layout/radial6"/>
    <dgm:cxn modelId="{94AAC387-D4C6-4BDC-A389-0BEF560287AF}" type="presOf" srcId="{607B1D0A-063E-4DB1-8033-8C08755CE8DD}" destId="{51273372-C237-4AA0-8CEE-2359ECF1623B}" srcOrd="0" destOrd="0" presId="urn:microsoft.com/office/officeart/2005/8/layout/radial6"/>
    <dgm:cxn modelId="{1EB9484B-1555-48C1-81A4-769739D14A01}" type="presOf" srcId="{D1000848-F6EA-41A6-965A-CE37CF63882B}" destId="{B7675EC1-FECE-4B16-B2F2-0AFAE8A1A673}" srcOrd="0" destOrd="0" presId="urn:microsoft.com/office/officeart/2005/8/layout/radial6"/>
    <dgm:cxn modelId="{D5153AF0-395B-4EAE-A295-475330EB21EF}" type="presOf" srcId="{C151EC12-978C-487F-B2E9-D01EF65A7262}" destId="{FFC09CA2-A54E-4395-B442-0E9F7A907745}" srcOrd="0" destOrd="0" presId="urn:microsoft.com/office/officeart/2005/8/layout/radial6"/>
    <dgm:cxn modelId="{5FE4F34F-D368-4B4B-BD59-D8356C00DE67}" srcId="{4EBFAA45-A4D1-4DA1-9C76-5983FFA78CD1}" destId="{0313C2D2-A863-4BBD-8AB1-81F8E4D1F92B}" srcOrd="0" destOrd="0" parTransId="{49BA2459-0DFA-4B7A-BBD6-85830D635902}" sibTransId="{0A79B27F-7EB5-4181-96C3-EF73384E297F}"/>
    <dgm:cxn modelId="{819FB464-F495-46DD-BCC2-D8DED407DA7D}" srcId="{4EBFAA45-A4D1-4DA1-9C76-5983FFA78CD1}" destId="{C7DE42B6-7A51-4B9E-9105-AF01617CE56D}" srcOrd="1" destOrd="0" parTransId="{7884AE69-ED95-48BE-AF17-825950D26117}" sibTransId="{607B1D0A-063E-4DB1-8033-8C08755CE8DD}"/>
    <dgm:cxn modelId="{98E34B0B-1255-4A45-955E-192FA1937749}" type="presOf" srcId="{97E7A93F-42B7-445A-B337-170522020242}" destId="{D872E229-BD13-4F6A-AEC8-51EDEEA17889}" srcOrd="0" destOrd="0" presId="urn:microsoft.com/office/officeart/2005/8/layout/radial6"/>
    <dgm:cxn modelId="{EF42C252-1BE5-4C37-B03B-125FA9E2E225}" srcId="{C151EC12-978C-487F-B2E9-D01EF65A7262}" destId="{4EBFAA45-A4D1-4DA1-9C76-5983FFA78CD1}" srcOrd="0" destOrd="0" parTransId="{F9FC251C-B226-45CA-B98F-397BEAF3ECB3}" sibTransId="{9A8F55E9-6C74-46E3-BD8D-318DC44F0DFB}"/>
    <dgm:cxn modelId="{6E15BAA6-2A07-4189-B966-8A6F1AF9F3BC}" type="presOf" srcId="{0C306E79-6487-4B47-BBEB-7CB0F9E28ACD}" destId="{856924A6-690F-4CF1-AF6C-C5AE71A33FC6}" srcOrd="0" destOrd="0" presId="urn:microsoft.com/office/officeart/2005/8/layout/radial6"/>
    <dgm:cxn modelId="{C74972D0-2471-4808-A34A-A2F9A8A9F113}" type="presOf" srcId="{F85E8E66-437F-4651-BDC7-6174732654A3}" destId="{44B31EF5-5830-40A4-A7A0-3D744CF6CA68}" srcOrd="0" destOrd="0" presId="urn:microsoft.com/office/officeart/2005/8/layout/radial6"/>
    <dgm:cxn modelId="{A42E4E38-6A94-4235-AFE8-23D687F58F81}" type="presOf" srcId="{4EBFAA45-A4D1-4DA1-9C76-5983FFA78CD1}" destId="{11623A3C-883C-4B22-B358-BD070216E977}" srcOrd="0" destOrd="0" presId="urn:microsoft.com/office/officeart/2005/8/layout/radial6"/>
    <dgm:cxn modelId="{DCE58C80-90EC-419B-BDE3-4F3C1586DA2C}" srcId="{4EBFAA45-A4D1-4DA1-9C76-5983FFA78CD1}" destId="{17E6E2B0-B376-455C-B9A6-2890DC0D37BD}" srcOrd="2" destOrd="0" parTransId="{60A610D8-C7A9-43C1-B596-D886E3665DF2}" sibTransId="{91FD2195-E92C-45CF-A897-FB38E3E78DF8}"/>
    <dgm:cxn modelId="{4D5EE2B0-A70D-4571-98BA-B2C64C13F436}" type="presOf" srcId="{0A79B27F-7EB5-4181-96C3-EF73384E297F}" destId="{E45DBA6D-76E5-49B1-ACEF-BB7EFC997877}" srcOrd="0" destOrd="0" presId="urn:microsoft.com/office/officeart/2005/8/layout/radial6"/>
    <dgm:cxn modelId="{3865201E-F2BC-4344-BE2A-C7713C8B4F09}" srcId="{4EBFAA45-A4D1-4DA1-9C76-5983FFA78CD1}" destId="{0C306E79-6487-4B47-BBEB-7CB0F9E28ACD}" srcOrd="3" destOrd="0" parTransId="{73AD1928-0355-45C6-BCDE-FB727798C40C}" sibTransId="{97E7A93F-42B7-445A-B337-170522020242}"/>
    <dgm:cxn modelId="{B760598F-67AD-4041-BCA2-5FFB8C64F0C2}" type="presOf" srcId="{17E6E2B0-B376-455C-B9A6-2890DC0D37BD}" destId="{A350FBF3-1E42-4566-92C0-5D28342F9409}" srcOrd="0" destOrd="0" presId="urn:microsoft.com/office/officeart/2005/8/layout/radial6"/>
    <dgm:cxn modelId="{BD040F94-DBA8-4CAA-9A0A-468FC9353C69}" srcId="{4EBFAA45-A4D1-4DA1-9C76-5983FFA78CD1}" destId="{F85E8E66-437F-4651-BDC7-6174732654A3}" srcOrd="4" destOrd="0" parTransId="{E26D5EF1-E9D3-43FA-BD91-C8C57D94D778}" sibTransId="{D1000848-F6EA-41A6-965A-CE37CF63882B}"/>
    <dgm:cxn modelId="{838ACD47-1715-4FDF-90DB-12789B3E4A2A}" type="presParOf" srcId="{FFC09CA2-A54E-4395-B442-0E9F7A907745}" destId="{11623A3C-883C-4B22-B358-BD070216E977}" srcOrd="0" destOrd="0" presId="urn:microsoft.com/office/officeart/2005/8/layout/radial6"/>
    <dgm:cxn modelId="{4915BF5E-8FE1-4095-807F-90C2738EE8ED}" type="presParOf" srcId="{FFC09CA2-A54E-4395-B442-0E9F7A907745}" destId="{48BC3B12-B8A2-4E11-8B9E-B75E70523B1E}" srcOrd="1" destOrd="0" presId="urn:microsoft.com/office/officeart/2005/8/layout/radial6"/>
    <dgm:cxn modelId="{7E35AB70-E148-43CA-B94E-4C9B5C0544FC}" type="presParOf" srcId="{FFC09CA2-A54E-4395-B442-0E9F7A907745}" destId="{FAB0E0F2-33A2-499D-A6A9-D8BAF60D3DE2}" srcOrd="2" destOrd="0" presId="urn:microsoft.com/office/officeart/2005/8/layout/radial6"/>
    <dgm:cxn modelId="{BD5D2670-B322-492B-B210-EB6F94C7C088}" type="presParOf" srcId="{FFC09CA2-A54E-4395-B442-0E9F7A907745}" destId="{E45DBA6D-76E5-49B1-ACEF-BB7EFC997877}" srcOrd="3" destOrd="0" presId="urn:microsoft.com/office/officeart/2005/8/layout/radial6"/>
    <dgm:cxn modelId="{BF84D09D-E25D-496A-A904-BA694D292283}" type="presParOf" srcId="{FFC09CA2-A54E-4395-B442-0E9F7A907745}" destId="{34E60B3B-D7D5-4E8E-B68B-9BC0349EEEE2}" srcOrd="4" destOrd="0" presId="urn:microsoft.com/office/officeart/2005/8/layout/radial6"/>
    <dgm:cxn modelId="{7486A7B2-9A6F-4931-BB95-FA26E94E1853}" type="presParOf" srcId="{FFC09CA2-A54E-4395-B442-0E9F7A907745}" destId="{742D376C-5D82-4154-B4A4-0981E70B32E0}" srcOrd="5" destOrd="0" presId="urn:microsoft.com/office/officeart/2005/8/layout/radial6"/>
    <dgm:cxn modelId="{C9856811-C0D6-4BE3-922D-8DB042D1E99A}" type="presParOf" srcId="{FFC09CA2-A54E-4395-B442-0E9F7A907745}" destId="{51273372-C237-4AA0-8CEE-2359ECF1623B}" srcOrd="6" destOrd="0" presId="urn:microsoft.com/office/officeart/2005/8/layout/radial6"/>
    <dgm:cxn modelId="{9A130F23-31AE-491A-83F2-262E3DBF4632}" type="presParOf" srcId="{FFC09CA2-A54E-4395-B442-0E9F7A907745}" destId="{A350FBF3-1E42-4566-92C0-5D28342F9409}" srcOrd="7" destOrd="0" presId="urn:microsoft.com/office/officeart/2005/8/layout/radial6"/>
    <dgm:cxn modelId="{EAB15D29-EAD2-462E-97C6-08B234CB5A81}" type="presParOf" srcId="{FFC09CA2-A54E-4395-B442-0E9F7A907745}" destId="{47D6AE5B-F067-46F6-864F-49F457845B48}" srcOrd="8" destOrd="0" presId="urn:microsoft.com/office/officeart/2005/8/layout/radial6"/>
    <dgm:cxn modelId="{E398AA98-BEFE-46FA-838A-F9A0A3055D9B}" type="presParOf" srcId="{FFC09CA2-A54E-4395-B442-0E9F7A907745}" destId="{4C185301-CEBE-484B-A2B2-CBEDEC2F91F8}" srcOrd="9" destOrd="0" presId="urn:microsoft.com/office/officeart/2005/8/layout/radial6"/>
    <dgm:cxn modelId="{CBD08823-32D0-4A19-AAA8-B4FF4438F826}" type="presParOf" srcId="{FFC09CA2-A54E-4395-B442-0E9F7A907745}" destId="{856924A6-690F-4CF1-AF6C-C5AE71A33FC6}" srcOrd="10" destOrd="0" presId="urn:microsoft.com/office/officeart/2005/8/layout/radial6"/>
    <dgm:cxn modelId="{94526539-F8C4-4B38-9CC3-E55EB06EC693}" type="presParOf" srcId="{FFC09CA2-A54E-4395-B442-0E9F7A907745}" destId="{E4EA4458-F27E-4D5B-BB8C-E051360B6DE5}" srcOrd="11" destOrd="0" presId="urn:microsoft.com/office/officeart/2005/8/layout/radial6"/>
    <dgm:cxn modelId="{B57454CE-755A-4F11-A2D2-C36D2C6091B0}" type="presParOf" srcId="{FFC09CA2-A54E-4395-B442-0E9F7A907745}" destId="{D872E229-BD13-4F6A-AEC8-51EDEEA17889}" srcOrd="12" destOrd="0" presId="urn:microsoft.com/office/officeart/2005/8/layout/radial6"/>
    <dgm:cxn modelId="{625E84FB-C354-4491-8353-48BE5285B9E1}" type="presParOf" srcId="{FFC09CA2-A54E-4395-B442-0E9F7A907745}" destId="{44B31EF5-5830-40A4-A7A0-3D744CF6CA68}" srcOrd="13" destOrd="0" presId="urn:microsoft.com/office/officeart/2005/8/layout/radial6"/>
    <dgm:cxn modelId="{D0C023FD-3710-4106-9B06-48AEED03CEEB}" type="presParOf" srcId="{FFC09CA2-A54E-4395-B442-0E9F7A907745}" destId="{C61E04DF-AF9B-4889-810B-AD4670DD1602}" srcOrd="14" destOrd="0" presId="urn:microsoft.com/office/officeart/2005/8/layout/radial6"/>
    <dgm:cxn modelId="{962D00E3-0643-4B5C-BCE9-AFB2F1A9ED01}" type="presParOf" srcId="{FFC09CA2-A54E-4395-B442-0E9F7A907745}" destId="{B7675EC1-FECE-4B16-B2F2-0AFAE8A1A673}" srcOrd="15" destOrd="0" presId="urn:microsoft.com/office/officeart/2005/8/layout/radial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70F445-2C3E-4371-B865-542018DFA50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s-SV"/>
        </a:p>
      </dgm:t>
    </dgm:pt>
    <dgm:pt modelId="{2636F46C-0410-4F6B-9A25-2438CB98E47F}">
      <dgm:prSet/>
      <dgm:spPr/>
      <dgm:t>
        <a:bodyPr/>
        <a:lstStyle/>
        <a:p>
          <a:pPr rtl="0"/>
          <a:r>
            <a:rPr lang="es-SV" smtClean="0"/>
            <a:t>Coordinar con CONSSA la base de datos de productores en el sector geográfico</a:t>
          </a:r>
          <a:endParaRPr lang="es-SV"/>
        </a:p>
      </dgm:t>
    </dgm:pt>
    <dgm:pt modelId="{B6B073F0-A0DE-43DA-89E9-30F2C7423F59}" type="parTrans" cxnId="{4575BE32-31B8-4495-BAC8-D8D80F52BC10}">
      <dgm:prSet/>
      <dgm:spPr/>
      <dgm:t>
        <a:bodyPr/>
        <a:lstStyle/>
        <a:p>
          <a:endParaRPr lang="es-SV"/>
        </a:p>
      </dgm:t>
    </dgm:pt>
    <dgm:pt modelId="{538C7BC6-1037-4000-BE02-095DD4FAFFA2}" type="sibTrans" cxnId="{4575BE32-31B8-4495-BAC8-D8D80F52BC10}">
      <dgm:prSet/>
      <dgm:spPr/>
      <dgm:t>
        <a:bodyPr/>
        <a:lstStyle/>
        <a:p>
          <a:endParaRPr lang="es-SV"/>
        </a:p>
      </dgm:t>
    </dgm:pt>
    <dgm:pt modelId="{CD23E379-A4F5-4239-BACF-59659AE9FFC7}">
      <dgm:prSet/>
      <dgm:spPr/>
      <dgm:t>
        <a:bodyPr/>
        <a:lstStyle/>
        <a:p>
          <a:pPr rtl="0"/>
          <a:r>
            <a:rPr lang="es-SV" smtClean="0"/>
            <a:t>Establecer con FUNDAZUCAR la divulgación del calendario de agroquímicos</a:t>
          </a:r>
          <a:endParaRPr lang="es-SV"/>
        </a:p>
      </dgm:t>
    </dgm:pt>
    <dgm:pt modelId="{AB7397E7-F1D2-4016-98D6-A6B9204A6CD3}" type="parTrans" cxnId="{F591133E-5BDF-49C5-BF12-AFC47EBEF1AB}">
      <dgm:prSet/>
      <dgm:spPr/>
      <dgm:t>
        <a:bodyPr/>
        <a:lstStyle/>
        <a:p>
          <a:endParaRPr lang="es-SV"/>
        </a:p>
      </dgm:t>
    </dgm:pt>
    <dgm:pt modelId="{BC300070-E6FC-4ECB-B6D5-39EA0D931B71}" type="sibTrans" cxnId="{F591133E-5BDF-49C5-BF12-AFC47EBEF1AB}">
      <dgm:prSet/>
      <dgm:spPr/>
      <dgm:t>
        <a:bodyPr/>
        <a:lstStyle/>
        <a:p>
          <a:endParaRPr lang="es-SV"/>
        </a:p>
      </dgm:t>
    </dgm:pt>
    <dgm:pt modelId="{C76585DC-946B-425C-BB86-E36B5E84E7B6}">
      <dgm:prSet/>
      <dgm:spPr/>
      <dgm:t>
        <a:bodyPr/>
        <a:lstStyle/>
        <a:p>
          <a:pPr rtl="0"/>
          <a:r>
            <a:rPr lang="es-SV" smtClean="0"/>
            <a:t>Conocer y Difundir el Manual de Buenas Practicas Agrícolas con las comunidad</a:t>
          </a:r>
          <a:endParaRPr lang="es-SV"/>
        </a:p>
      </dgm:t>
    </dgm:pt>
    <dgm:pt modelId="{DAC36E7D-33C9-49AF-9B87-1C129C332AC6}" type="parTrans" cxnId="{DBFD4B3C-144C-4EE9-B958-FBD1708C85FE}">
      <dgm:prSet/>
      <dgm:spPr/>
      <dgm:t>
        <a:bodyPr/>
        <a:lstStyle/>
        <a:p>
          <a:endParaRPr lang="es-SV"/>
        </a:p>
      </dgm:t>
    </dgm:pt>
    <dgm:pt modelId="{8FD67112-D7DE-4AFA-8FA7-20917C6DDB6E}" type="sibTrans" cxnId="{DBFD4B3C-144C-4EE9-B958-FBD1708C85FE}">
      <dgm:prSet/>
      <dgm:spPr/>
      <dgm:t>
        <a:bodyPr/>
        <a:lstStyle/>
        <a:p>
          <a:endParaRPr lang="es-SV"/>
        </a:p>
      </dgm:t>
    </dgm:pt>
    <dgm:pt modelId="{E271D4B0-4079-4008-8E74-B6578ABAF46F}">
      <dgm:prSet/>
      <dgm:spPr/>
      <dgm:t>
        <a:bodyPr/>
        <a:lstStyle/>
        <a:p>
          <a:pPr rtl="0"/>
          <a:r>
            <a:rPr lang="es-SV" smtClean="0"/>
            <a:t>Articular la demanda con las afectaciones en salud reportadas en la zona</a:t>
          </a:r>
          <a:endParaRPr lang="es-SV"/>
        </a:p>
      </dgm:t>
    </dgm:pt>
    <dgm:pt modelId="{3094F854-6CDC-4F77-8B56-6EEBE309AA50}" type="parTrans" cxnId="{E9BA7E16-6FBA-4A00-9A34-79EC3E17054A}">
      <dgm:prSet/>
      <dgm:spPr/>
      <dgm:t>
        <a:bodyPr/>
        <a:lstStyle/>
        <a:p>
          <a:endParaRPr lang="es-SV"/>
        </a:p>
      </dgm:t>
    </dgm:pt>
    <dgm:pt modelId="{5567627C-ABD4-4A32-A8F0-852221B0C465}" type="sibTrans" cxnId="{E9BA7E16-6FBA-4A00-9A34-79EC3E17054A}">
      <dgm:prSet/>
      <dgm:spPr/>
      <dgm:t>
        <a:bodyPr/>
        <a:lstStyle/>
        <a:p>
          <a:endParaRPr lang="es-SV"/>
        </a:p>
      </dgm:t>
    </dgm:pt>
    <dgm:pt modelId="{73E97A2A-3363-4895-AB02-6B172F0D7D7C}">
      <dgm:prSet/>
      <dgm:spPr/>
      <dgm:t>
        <a:bodyPr/>
        <a:lstStyle/>
        <a:p>
          <a:pPr rtl="0"/>
          <a:r>
            <a:rPr lang="es-SV" smtClean="0"/>
            <a:t>Establecer un plan de Contraloría comunitaria para las quemas y las aplicaciones aéreas </a:t>
          </a:r>
          <a:endParaRPr lang="es-SV"/>
        </a:p>
      </dgm:t>
    </dgm:pt>
    <dgm:pt modelId="{47809E10-097F-4A20-9A3D-2BD070145115}" type="parTrans" cxnId="{41852664-8F83-40D6-8AD5-CE94EE26DBD5}">
      <dgm:prSet/>
      <dgm:spPr/>
      <dgm:t>
        <a:bodyPr/>
        <a:lstStyle/>
        <a:p>
          <a:endParaRPr lang="es-SV"/>
        </a:p>
      </dgm:t>
    </dgm:pt>
    <dgm:pt modelId="{6A4348B3-6C5A-4254-B9D0-B70494D73619}" type="sibTrans" cxnId="{41852664-8F83-40D6-8AD5-CE94EE26DBD5}">
      <dgm:prSet/>
      <dgm:spPr/>
      <dgm:t>
        <a:bodyPr/>
        <a:lstStyle/>
        <a:p>
          <a:endParaRPr lang="es-SV"/>
        </a:p>
      </dgm:t>
    </dgm:pt>
    <dgm:pt modelId="{2EF2EC80-0E9E-4781-BAC5-0D28D6075284}" type="pres">
      <dgm:prSet presAssocID="{A970F445-2C3E-4371-B865-542018DFA50D}" presName="vert0" presStyleCnt="0">
        <dgm:presLayoutVars>
          <dgm:dir/>
          <dgm:animOne val="branch"/>
          <dgm:animLvl val="lvl"/>
        </dgm:presLayoutVars>
      </dgm:prSet>
      <dgm:spPr/>
      <dgm:t>
        <a:bodyPr/>
        <a:lstStyle/>
        <a:p>
          <a:endParaRPr lang="es-SV"/>
        </a:p>
      </dgm:t>
    </dgm:pt>
    <dgm:pt modelId="{687804C5-05DB-4A7B-96D4-49BE720929BC}" type="pres">
      <dgm:prSet presAssocID="{2636F46C-0410-4F6B-9A25-2438CB98E47F}" presName="thickLine" presStyleLbl="alignNode1" presStyleIdx="0" presStyleCnt="5"/>
      <dgm:spPr/>
    </dgm:pt>
    <dgm:pt modelId="{0FB0988C-1410-4779-9FAD-33BD843CA247}" type="pres">
      <dgm:prSet presAssocID="{2636F46C-0410-4F6B-9A25-2438CB98E47F}" presName="horz1" presStyleCnt="0"/>
      <dgm:spPr/>
    </dgm:pt>
    <dgm:pt modelId="{74AB5D43-C12F-44ED-92A9-2681A7DFF8B3}" type="pres">
      <dgm:prSet presAssocID="{2636F46C-0410-4F6B-9A25-2438CB98E47F}" presName="tx1" presStyleLbl="revTx" presStyleIdx="0" presStyleCnt="5"/>
      <dgm:spPr/>
      <dgm:t>
        <a:bodyPr/>
        <a:lstStyle/>
        <a:p>
          <a:endParaRPr lang="es-SV"/>
        </a:p>
      </dgm:t>
    </dgm:pt>
    <dgm:pt modelId="{49657E6F-014B-4FE4-A9A8-7F8D32E9FDF5}" type="pres">
      <dgm:prSet presAssocID="{2636F46C-0410-4F6B-9A25-2438CB98E47F}" presName="vert1" presStyleCnt="0"/>
      <dgm:spPr/>
    </dgm:pt>
    <dgm:pt modelId="{00D40C46-F2DB-4393-AE45-6E076F70F92C}" type="pres">
      <dgm:prSet presAssocID="{CD23E379-A4F5-4239-BACF-59659AE9FFC7}" presName="thickLine" presStyleLbl="alignNode1" presStyleIdx="1" presStyleCnt="5"/>
      <dgm:spPr/>
    </dgm:pt>
    <dgm:pt modelId="{566C520D-A556-4140-B556-632DE3F286C2}" type="pres">
      <dgm:prSet presAssocID="{CD23E379-A4F5-4239-BACF-59659AE9FFC7}" presName="horz1" presStyleCnt="0"/>
      <dgm:spPr/>
    </dgm:pt>
    <dgm:pt modelId="{177F2487-0DF2-4D33-B680-C5EEC51E65CD}" type="pres">
      <dgm:prSet presAssocID="{CD23E379-A4F5-4239-BACF-59659AE9FFC7}" presName="tx1" presStyleLbl="revTx" presStyleIdx="1" presStyleCnt="5"/>
      <dgm:spPr/>
      <dgm:t>
        <a:bodyPr/>
        <a:lstStyle/>
        <a:p>
          <a:endParaRPr lang="es-SV"/>
        </a:p>
      </dgm:t>
    </dgm:pt>
    <dgm:pt modelId="{3E62E1B2-264A-493D-8862-6674A5BD2BA0}" type="pres">
      <dgm:prSet presAssocID="{CD23E379-A4F5-4239-BACF-59659AE9FFC7}" presName="vert1" presStyleCnt="0"/>
      <dgm:spPr/>
    </dgm:pt>
    <dgm:pt modelId="{B34F94AE-41D8-4983-A2C8-CB53E0666B22}" type="pres">
      <dgm:prSet presAssocID="{C76585DC-946B-425C-BB86-E36B5E84E7B6}" presName="thickLine" presStyleLbl="alignNode1" presStyleIdx="2" presStyleCnt="5"/>
      <dgm:spPr/>
    </dgm:pt>
    <dgm:pt modelId="{AC47C1A8-F2E6-46F9-81F6-59F3AA75910A}" type="pres">
      <dgm:prSet presAssocID="{C76585DC-946B-425C-BB86-E36B5E84E7B6}" presName="horz1" presStyleCnt="0"/>
      <dgm:spPr/>
    </dgm:pt>
    <dgm:pt modelId="{23707013-AE7B-4108-8395-9DCDCE0C703B}" type="pres">
      <dgm:prSet presAssocID="{C76585DC-946B-425C-BB86-E36B5E84E7B6}" presName="tx1" presStyleLbl="revTx" presStyleIdx="2" presStyleCnt="5"/>
      <dgm:spPr/>
      <dgm:t>
        <a:bodyPr/>
        <a:lstStyle/>
        <a:p>
          <a:endParaRPr lang="es-SV"/>
        </a:p>
      </dgm:t>
    </dgm:pt>
    <dgm:pt modelId="{D62FDF36-0FE0-4A06-9830-35C108E7BC40}" type="pres">
      <dgm:prSet presAssocID="{C76585DC-946B-425C-BB86-E36B5E84E7B6}" presName="vert1" presStyleCnt="0"/>
      <dgm:spPr/>
    </dgm:pt>
    <dgm:pt modelId="{6BC85CBE-42BE-4287-9C0C-32CCB3A93FCA}" type="pres">
      <dgm:prSet presAssocID="{E271D4B0-4079-4008-8E74-B6578ABAF46F}" presName="thickLine" presStyleLbl="alignNode1" presStyleIdx="3" presStyleCnt="5"/>
      <dgm:spPr/>
    </dgm:pt>
    <dgm:pt modelId="{EB4D763D-3A9B-475B-91D8-C18FB738444B}" type="pres">
      <dgm:prSet presAssocID="{E271D4B0-4079-4008-8E74-B6578ABAF46F}" presName="horz1" presStyleCnt="0"/>
      <dgm:spPr/>
    </dgm:pt>
    <dgm:pt modelId="{7F95AA20-6565-47C8-A0D2-A77C7A4B010A}" type="pres">
      <dgm:prSet presAssocID="{E271D4B0-4079-4008-8E74-B6578ABAF46F}" presName="tx1" presStyleLbl="revTx" presStyleIdx="3" presStyleCnt="5"/>
      <dgm:spPr/>
      <dgm:t>
        <a:bodyPr/>
        <a:lstStyle/>
        <a:p>
          <a:endParaRPr lang="es-SV"/>
        </a:p>
      </dgm:t>
    </dgm:pt>
    <dgm:pt modelId="{A3B7866B-6505-40BF-94DE-EB4200B6ADDB}" type="pres">
      <dgm:prSet presAssocID="{E271D4B0-4079-4008-8E74-B6578ABAF46F}" presName="vert1" presStyleCnt="0"/>
      <dgm:spPr/>
    </dgm:pt>
    <dgm:pt modelId="{A6402A90-510C-42AF-BC4C-8F4240C7CCE7}" type="pres">
      <dgm:prSet presAssocID="{73E97A2A-3363-4895-AB02-6B172F0D7D7C}" presName="thickLine" presStyleLbl="alignNode1" presStyleIdx="4" presStyleCnt="5"/>
      <dgm:spPr/>
    </dgm:pt>
    <dgm:pt modelId="{6D074244-8499-4D8B-BD41-586C1D27462F}" type="pres">
      <dgm:prSet presAssocID="{73E97A2A-3363-4895-AB02-6B172F0D7D7C}" presName="horz1" presStyleCnt="0"/>
      <dgm:spPr/>
    </dgm:pt>
    <dgm:pt modelId="{5E824AC9-3BAE-45BF-9F2D-EFF20B392B30}" type="pres">
      <dgm:prSet presAssocID="{73E97A2A-3363-4895-AB02-6B172F0D7D7C}" presName="tx1" presStyleLbl="revTx" presStyleIdx="4" presStyleCnt="5"/>
      <dgm:spPr/>
      <dgm:t>
        <a:bodyPr/>
        <a:lstStyle/>
        <a:p>
          <a:endParaRPr lang="es-SV"/>
        </a:p>
      </dgm:t>
    </dgm:pt>
    <dgm:pt modelId="{7A074FA2-0836-4798-A648-7EFE063B97F1}" type="pres">
      <dgm:prSet presAssocID="{73E97A2A-3363-4895-AB02-6B172F0D7D7C}" presName="vert1" presStyleCnt="0"/>
      <dgm:spPr/>
    </dgm:pt>
  </dgm:ptLst>
  <dgm:cxnLst>
    <dgm:cxn modelId="{3802A0DA-EAE2-4DDB-9551-6091C9249815}" type="presOf" srcId="{C76585DC-946B-425C-BB86-E36B5E84E7B6}" destId="{23707013-AE7B-4108-8395-9DCDCE0C703B}" srcOrd="0" destOrd="0" presId="urn:microsoft.com/office/officeart/2008/layout/LinedList"/>
    <dgm:cxn modelId="{DBFD4B3C-144C-4EE9-B958-FBD1708C85FE}" srcId="{A970F445-2C3E-4371-B865-542018DFA50D}" destId="{C76585DC-946B-425C-BB86-E36B5E84E7B6}" srcOrd="2" destOrd="0" parTransId="{DAC36E7D-33C9-49AF-9B87-1C129C332AC6}" sibTransId="{8FD67112-D7DE-4AFA-8FA7-20917C6DDB6E}"/>
    <dgm:cxn modelId="{F591133E-5BDF-49C5-BF12-AFC47EBEF1AB}" srcId="{A970F445-2C3E-4371-B865-542018DFA50D}" destId="{CD23E379-A4F5-4239-BACF-59659AE9FFC7}" srcOrd="1" destOrd="0" parTransId="{AB7397E7-F1D2-4016-98D6-A6B9204A6CD3}" sibTransId="{BC300070-E6FC-4ECB-B6D5-39EA0D931B71}"/>
    <dgm:cxn modelId="{41852664-8F83-40D6-8AD5-CE94EE26DBD5}" srcId="{A970F445-2C3E-4371-B865-542018DFA50D}" destId="{73E97A2A-3363-4895-AB02-6B172F0D7D7C}" srcOrd="4" destOrd="0" parTransId="{47809E10-097F-4A20-9A3D-2BD070145115}" sibTransId="{6A4348B3-6C5A-4254-B9D0-B70494D73619}"/>
    <dgm:cxn modelId="{0EFDC80B-DB6C-47C1-93D8-5C9EFC216761}" type="presOf" srcId="{CD23E379-A4F5-4239-BACF-59659AE9FFC7}" destId="{177F2487-0DF2-4D33-B680-C5EEC51E65CD}" srcOrd="0" destOrd="0" presId="urn:microsoft.com/office/officeart/2008/layout/LinedList"/>
    <dgm:cxn modelId="{E4C1FD09-93B1-42E9-8B2D-F00E124445B0}" type="presOf" srcId="{E271D4B0-4079-4008-8E74-B6578ABAF46F}" destId="{7F95AA20-6565-47C8-A0D2-A77C7A4B010A}" srcOrd="0" destOrd="0" presId="urn:microsoft.com/office/officeart/2008/layout/LinedList"/>
    <dgm:cxn modelId="{7C20A73D-7C88-4A4B-88D1-078600420016}" type="presOf" srcId="{73E97A2A-3363-4895-AB02-6B172F0D7D7C}" destId="{5E824AC9-3BAE-45BF-9F2D-EFF20B392B30}" srcOrd="0" destOrd="0" presId="urn:microsoft.com/office/officeart/2008/layout/LinedList"/>
    <dgm:cxn modelId="{49B946A1-BEED-48A3-834B-BDF1CFDA4D97}" type="presOf" srcId="{2636F46C-0410-4F6B-9A25-2438CB98E47F}" destId="{74AB5D43-C12F-44ED-92A9-2681A7DFF8B3}" srcOrd="0" destOrd="0" presId="urn:microsoft.com/office/officeart/2008/layout/LinedList"/>
    <dgm:cxn modelId="{AE7E44CD-3967-40CD-A64F-FAF309EA5341}" type="presOf" srcId="{A970F445-2C3E-4371-B865-542018DFA50D}" destId="{2EF2EC80-0E9E-4781-BAC5-0D28D6075284}" srcOrd="0" destOrd="0" presId="urn:microsoft.com/office/officeart/2008/layout/LinedList"/>
    <dgm:cxn modelId="{E9BA7E16-6FBA-4A00-9A34-79EC3E17054A}" srcId="{A970F445-2C3E-4371-B865-542018DFA50D}" destId="{E271D4B0-4079-4008-8E74-B6578ABAF46F}" srcOrd="3" destOrd="0" parTransId="{3094F854-6CDC-4F77-8B56-6EEBE309AA50}" sibTransId="{5567627C-ABD4-4A32-A8F0-852221B0C465}"/>
    <dgm:cxn modelId="{4575BE32-31B8-4495-BAC8-D8D80F52BC10}" srcId="{A970F445-2C3E-4371-B865-542018DFA50D}" destId="{2636F46C-0410-4F6B-9A25-2438CB98E47F}" srcOrd="0" destOrd="0" parTransId="{B6B073F0-A0DE-43DA-89E9-30F2C7423F59}" sibTransId="{538C7BC6-1037-4000-BE02-095DD4FAFFA2}"/>
    <dgm:cxn modelId="{32F59314-AEFC-445C-8964-2ABA22EFC56A}" type="presParOf" srcId="{2EF2EC80-0E9E-4781-BAC5-0D28D6075284}" destId="{687804C5-05DB-4A7B-96D4-49BE720929BC}" srcOrd="0" destOrd="0" presId="urn:microsoft.com/office/officeart/2008/layout/LinedList"/>
    <dgm:cxn modelId="{83DBA71E-FF5C-4B29-8042-D73E1B27B9D5}" type="presParOf" srcId="{2EF2EC80-0E9E-4781-BAC5-0D28D6075284}" destId="{0FB0988C-1410-4779-9FAD-33BD843CA247}" srcOrd="1" destOrd="0" presId="urn:microsoft.com/office/officeart/2008/layout/LinedList"/>
    <dgm:cxn modelId="{A485F166-9FD1-42D8-B688-0A0A9C8E09E2}" type="presParOf" srcId="{0FB0988C-1410-4779-9FAD-33BD843CA247}" destId="{74AB5D43-C12F-44ED-92A9-2681A7DFF8B3}" srcOrd="0" destOrd="0" presId="urn:microsoft.com/office/officeart/2008/layout/LinedList"/>
    <dgm:cxn modelId="{3DA2FB44-D8D4-4FBC-980D-8C047A2DBA01}" type="presParOf" srcId="{0FB0988C-1410-4779-9FAD-33BD843CA247}" destId="{49657E6F-014B-4FE4-A9A8-7F8D32E9FDF5}" srcOrd="1" destOrd="0" presId="urn:microsoft.com/office/officeart/2008/layout/LinedList"/>
    <dgm:cxn modelId="{B0AA95C4-EFCD-425B-B462-9C3F454C8A59}" type="presParOf" srcId="{2EF2EC80-0E9E-4781-BAC5-0D28D6075284}" destId="{00D40C46-F2DB-4393-AE45-6E076F70F92C}" srcOrd="2" destOrd="0" presId="urn:microsoft.com/office/officeart/2008/layout/LinedList"/>
    <dgm:cxn modelId="{40CA6E87-30E2-430B-81B8-64902003B448}" type="presParOf" srcId="{2EF2EC80-0E9E-4781-BAC5-0D28D6075284}" destId="{566C520D-A556-4140-B556-632DE3F286C2}" srcOrd="3" destOrd="0" presId="urn:microsoft.com/office/officeart/2008/layout/LinedList"/>
    <dgm:cxn modelId="{A2AB2BE6-63D2-43CB-AFB0-AD6DF7D31DA2}" type="presParOf" srcId="{566C520D-A556-4140-B556-632DE3F286C2}" destId="{177F2487-0DF2-4D33-B680-C5EEC51E65CD}" srcOrd="0" destOrd="0" presId="urn:microsoft.com/office/officeart/2008/layout/LinedList"/>
    <dgm:cxn modelId="{D008B4EA-ABDE-4FA5-8C17-4496C3E778A0}" type="presParOf" srcId="{566C520D-A556-4140-B556-632DE3F286C2}" destId="{3E62E1B2-264A-493D-8862-6674A5BD2BA0}" srcOrd="1" destOrd="0" presId="urn:microsoft.com/office/officeart/2008/layout/LinedList"/>
    <dgm:cxn modelId="{C2870F47-E4E0-42E6-9DAB-AACCFA072D7C}" type="presParOf" srcId="{2EF2EC80-0E9E-4781-BAC5-0D28D6075284}" destId="{B34F94AE-41D8-4983-A2C8-CB53E0666B22}" srcOrd="4" destOrd="0" presId="urn:microsoft.com/office/officeart/2008/layout/LinedList"/>
    <dgm:cxn modelId="{75CADF5E-057B-47C0-9E9F-127B0A48BB55}" type="presParOf" srcId="{2EF2EC80-0E9E-4781-BAC5-0D28D6075284}" destId="{AC47C1A8-F2E6-46F9-81F6-59F3AA75910A}" srcOrd="5" destOrd="0" presId="urn:microsoft.com/office/officeart/2008/layout/LinedList"/>
    <dgm:cxn modelId="{0B7E77A1-0B84-41BC-BDAD-3B79DAC2F700}" type="presParOf" srcId="{AC47C1A8-F2E6-46F9-81F6-59F3AA75910A}" destId="{23707013-AE7B-4108-8395-9DCDCE0C703B}" srcOrd="0" destOrd="0" presId="urn:microsoft.com/office/officeart/2008/layout/LinedList"/>
    <dgm:cxn modelId="{78BABBBA-3432-402A-97C8-0D1D260EC4BF}" type="presParOf" srcId="{AC47C1A8-F2E6-46F9-81F6-59F3AA75910A}" destId="{D62FDF36-0FE0-4A06-9830-35C108E7BC40}" srcOrd="1" destOrd="0" presId="urn:microsoft.com/office/officeart/2008/layout/LinedList"/>
    <dgm:cxn modelId="{570BF66F-52A7-4102-B147-1DA586F8F608}" type="presParOf" srcId="{2EF2EC80-0E9E-4781-BAC5-0D28D6075284}" destId="{6BC85CBE-42BE-4287-9C0C-32CCB3A93FCA}" srcOrd="6" destOrd="0" presId="urn:microsoft.com/office/officeart/2008/layout/LinedList"/>
    <dgm:cxn modelId="{77B0B9FD-28C5-4148-8F98-BEA61EBA0A30}" type="presParOf" srcId="{2EF2EC80-0E9E-4781-BAC5-0D28D6075284}" destId="{EB4D763D-3A9B-475B-91D8-C18FB738444B}" srcOrd="7" destOrd="0" presId="urn:microsoft.com/office/officeart/2008/layout/LinedList"/>
    <dgm:cxn modelId="{9FE43CD8-0979-497F-9ACA-F6C692DBC9D1}" type="presParOf" srcId="{EB4D763D-3A9B-475B-91D8-C18FB738444B}" destId="{7F95AA20-6565-47C8-A0D2-A77C7A4B010A}" srcOrd="0" destOrd="0" presId="urn:microsoft.com/office/officeart/2008/layout/LinedList"/>
    <dgm:cxn modelId="{1BE56170-F71E-4B85-88DF-192AFDF5237E}" type="presParOf" srcId="{EB4D763D-3A9B-475B-91D8-C18FB738444B}" destId="{A3B7866B-6505-40BF-94DE-EB4200B6ADDB}" srcOrd="1" destOrd="0" presId="urn:microsoft.com/office/officeart/2008/layout/LinedList"/>
    <dgm:cxn modelId="{5779224E-CD42-4993-BB56-41D02F64DDD4}" type="presParOf" srcId="{2EF2EC80-0E9E-4781-BAC5-0D28D6075284}" destId="{A6402A90-510C-42AF-BC4C-8F4240C7CCE7}" srcOrd="8" destOrd="0" presId="urn:microsoft.com/office/officeart/2008/layout/LinedList"/>
    <dgm:cxn modelId="{3824AAE0-098C-41F0-A9E5-3AECDF8B48B3}" type="presParOf" srcId="{2EF2EC80-0E9E-4781-BAC5-0D28D6075284}" destId="{6D074244-8499-4D8B-BD41-586C1D27462F}" srcOrd="9" destOrd="0" presId="urn:microsoft.com/office/officeart/2008/layout/LinedList"/>
    <dgm:cxn modelId="{3717FAF0-EFB9-4F91-AD79-2A921CD56B9A}" type="presParOf" srcId="{6D074244-8499-4D8B-BD41-586C1D27462F}" destId="{5E824AC9-3BAE-45BF-9F2D-EFF20B392B30}" srcOrd="0" destOrd="0" presId="urn:microsoft.com/office/officeart/2008/layout/LinedList"/>
    <dgm:cxn modelId="{53307889-025D-4D0B-960D-D25317B3D278}" type="presParOf" srcId="{6D074244-8499-4D8B-BD41-586C1D27462F}" destId="{7A074FA2-0836-4798-A648-7EFE063B97F1}" srcOrd="1" destOrd="0" presId="urn:microsoft.com/office/officeart/2008/layout/LinedList"/>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6CA712-0D8A-4AE0-AE62-F1058962D8AB}"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s-SV"/>
        </a:p>
      </dgm:t>
    </dgm:pt>
    <dgm:pt modelId="{2A5067DF-79A3-4F87-AF92-54BF41C88E79}">
      <dgm:prSet phldrT="[Texto]" custT="1"/>
      <dgm:spPr/>
      <dgm:t>
        <a:bodyPr/>
        <a:lstStyle/>
        <a:p>
          <a:pPr algn="ctr"/>
          <a:r>
            <a:rPr lang="es-SV" sz="1200" b="1" dirty="0" smtClean="0">
              <a:latin typeface="Arial" pitchFamily="34" charset="0"/>
              <a:cs typeface="Arial" pitchFamily="34" charset="0"/>
            </a:rPr>
            <a:t>C.E. Soldado Oscar Antonio </a:t>
          </a:r>
          <a:r>
            <a:rPr lang="es-SV" sz="1200" b="1" dirty="0" err="1" smtClean="0">
              <a:latin typeface="Arial" pitchFamily="34" charset="0"/>
              <a:cs typeface="Arial" pitchFamily="34" charset="0"/>
            </a:rPr>
            <a:t>Ortriz</a:t>
          </a:r>
          <a:r>
            <a:rPr lang="es-SV" sz="1200" b="1" dirty="0" smtClean="0">
              <a:latin typeface="Arial" pitchFamily="34" charset="0"/>
              <a:cs typeface="Arial" pitchFamily="34" charset="0"/>
            </a:rPr>
            <a:t> Reyes</a:t>
          </a:r>
          <a:endParaRPr lang="es-SV" sz="1200" b="1" dirty="0">
            <a:latin typeface="Arial" pitchFamily="34" charset="0"/>
            <a:cs typeface="Arial" pitchFamily="34" charset="0"/>
          </a:endParaRPr>
        </a:p>
      </dgm:t>
    </dgm:pt>
    <dgm:pt modelId="{68D64B0E-09F7-4678-AC55-390D93D4EA71}" type="parTrans" cxnId="{E0DA233D-F113-4C35-AF60-1CB609234C78}">
      <dgm:prSet/>
      <dgm:spPr/>
      <dgm:t>
        <a:bodyPr/>
        <a:lstStyle/>
        <a:p>
          <a:pPr algn="ctr"/>
          <a:endParaRPr lang="es-SV" sz="1600"/>
        </a:p>
      </dgm:t>
    </dgm:pt>
    <dgm:pt modelId="{DE42C944-217C-444C-AD38-7F6F1AD3EFCF}" type="sibTrans" cxnId="{E0DA233D-F113-4C35-AF60-1CB609234C78}">
      <dgm:prSet/>
      <dgm:spPr/>
      <dgm:t>
        <a:bodyPr/>
        <a:lstStyle/>
        <a:p>
          <a:pPr algn="ctr"/>
          <a:endParaRPr lang="es-SV" sz="1600"/>
        </a:p>
      </dgm:t>
    </dgm:pt>
    <dgm:pt modelId="{419356D8-1205-4E4A-9EEE-071C9D5D0E99}">
      <dgm:prSet phldrT="[Texto]" custT="1"/>
      <dgm:spPr/>
      <dgm:t>
        <a:bodyPr/>
        <a:lstStyle/>
        <a:p>
          <a:pPr algn="ctr"/>
          <a:r>
            <a:rPr lang="es-SV" sz="1200" b="0" dirty="0" smtClean="0">
              <a:latin typeface="Arial" pitchFamily="34" charset="0"/>
              <a:cs typeface="Arial" pitchFamily="34" charset="0"/>
            </a:rPr>
            <a:t>245 niños/as de</a:t>
          </a:r>
          <a:endParaRPr lang="es-SV" sz="1200" b="0" dirty="0">
            <a:latin typeface="Arial" pitchFamily="34" charset="0"/>
            <a:cs typeface="Arial" pitchFamily="34" charset="0"/>
          </a:endParaRPr>
        </a:p>
      </dgm:t>
    </dgm:pt>
    <dgm:pt modelId="{B2B21962-FBD7-47EC-B5A7-433A7C316889}" type="parTrans" cxnId="{80B6C1CF-1281-4B59-9BA6-3302DE5937E9}">
      <dgm:prSet/>
      <dgm:spPr/>
      <dgm:t>
        <a:bodyPr/>
        <a:lstStyle/>
        <a:p>
          <a:pPr algn="ctr"/>
          <a:endParaRPr lang="es-SV" sz="1600"/>
        </a:p>
      </dgm:t>
    </dgm:pt>
    <dgm:pt modelId="{5EB010F7-F1DB-49BB-BBBF-377906F96921}" type="sibTrans" cxnId="{80B6C1CF-1281-4B59-9BA6-3302DE5937E9}">
      <dgm:prSet/>
      <dgm:spPr/>
      <dgm:t>
        <a:bodyPr/>
        <a:lstStyle/>
        <a:p>
          <a:pPr algn="ctr"/>
          <a:endParaRPr lang="es-SV" sz="1600"/>
        </a:p>
      </dgm:t>
    </dgm:pt>
    <dgm:pt modelId="{56F4AA87-D208-41CC-84F5-96264E4FCA51}">
      <dgm:prSet phldrT="[Texto]" custT="1"/>
      <dgm:spPr/>
      <dgm:t>
        <a:bodyPr/>
        <a:lstStyle/>
        <a:p>
          <a:pPr algn="ctr"/>
          <a:r>
            <a:rPr lang="es-SV" sz="1600" b="1" dirty="0" smtClean="0"/>
            <a:t>C. E Comunidad </a:t>
          </a:r>
          <a:r>
            <a:rPr lang="es-SV" sz="1600" b="1" dirty="0" err="1" smtClean="0"/>
            <a:t>Tecpan</a:t>
          </a:r>
          <a:endParaRPr lang="es-SV" sz="1600" b="1" dirty="0"/>
        </a:p>
      </dgm:t>
    </dgm:pt>
    <dgm:pt modelId="{EF7D895F-8FB3-4013-9E38-BAB3EDCC6E6A}" type="parTrans" cxnId="{40861F03-2562-4D70-B27D-8D7ECCEAE9BD}">
      <dgm:prSet/>
      <dgm:spPr/>
      <dgm:t>
        <a:bodyPr/>
        <a:lstStyle/>
        <a:p>
          <a:pPr algn="ctr"/>
          <a:endParaRPr lang="es-SV" sz="1600"/>
        </a:p>
      </dgm:t>
    </dgm:pt>
    <dgm:pt modelId="{A48D671C-9F3C-4707-A08B-CA82F2DF1C5B}" type="sibTrans" cxnId="{40861F03-2562-4D70-B27D-8D7ECCEAE9BD}">
      <dgm:prSet/>
      <dgm:spPr/>
      <dgm:t>
        <a:bodyPr/>
        <a:lstStyle/>
        <a:p>
          <a:pPr algn="ctr"/>
          <a:endParaRPr lang="es-SV" sz="1600"/>
        </a:p>
      </dgm:t>
    </dgm:pt>
    <dgm:pt modelId="{16A5558D-91BA-4BB3-BD52-54F339FA3737}">
      <dgm:prSet phldrT="[Texto]" custT="1"/>
      <dgm:spPr/>
      <dgm:t>
        <a:bodyPr/>
        <a:lstStyle/>
        <a:p>
          <a:pPr algn="ctr"/>
          <a:r>
            <a:rPr lang="es-SV" sz="1200" dirty="0" smtClean="0">
              <a:latin typeface="Arial" pitchFamily="34" charset="0"/>
              <a:cs typeface="Arial" pitchFamily="34" charset="0"/>
            </a:rPr>
            <a:t>75 niños/as de</a:t>
          </a:r>
          <a:endParaRPr lang="es-SV" sz="1200" dirty="0">
            <a:latin typeface="Arial" pitchFamily="34" charset="0"/>
            <a:cs typeface="Arial" pitchFamily="34" charset="0"/>
          </a:endParaRPr>
        </a:p>
      </dgm:t>
    </dgm:pt>
    <dgm:pt modelId="{91E2C9C7-0EB6-4311-B740-C44FA8451C3E}" type="parTrans" cxnId="{3D6CAE29-7587-4670-AC33-54D85D7B2E9F}">
      <dgm:prSet/>
      <dgm:spPr/>
      <dgm:t>
        <a:bodyPr/>
        <a:lstStyle/>
        <a:p>
          <a:pPr algn="ctr"/>
          <a:endParaRPr lang="es-SV" sz="1600"/>
        </a:p>
      </dgm:t>
    </dgm:pt>
    <dgm:pt modelId="{E6ED00DB-1208-415D-B8BF-9EB42CC69452}" type="sibTrans" cxnId="{3D6CAE29-7587-4670-AC33-54D85D7B2E9F}">
      <dgm:prSet/>
      <dgm:spPr/>
      <dgm:t>
        <a:bodyPr/>
        <a:lstStyle/>
        <a:p>
          <a:pPr algn="ctr"/>
          <a:endParaRPr lang="es-SV" sz="1600"/>
        </a:p>
      </dgm:t>
    </dgm:pt>
    <dgm:pt modelId="{F7223F55-1DD1-40A5-82D2-0B2A396DD549}">
      <dgm:prSet phldrT="[Texto]" custT="1"/>
      <dgm:spPr/>
      <dgm:t>
        <a:bodyPr/>
        <a:lstStyle/>
        <a:p>
          <a:pPr algn="ctr"/>
          <a:r>
            <a:rPr lang="es-SV" sz="1600" dirty="0" smtClean="0"/>
            <a:t>C.E. Profesor Oscar Armando Guerra</a:t>
          </a:r>
          <a:endParaRPr lang="es-SV" sz="1600" dirty="0"/>
        </a:p>
      </dgm:t>
    </dgm:pt>
    <dgm:pt modelId="{21B21480-33D3-4F9F-8988-9082DD724CAD}" type="parTrans" cxnId="{606D41AB-A0AC-4017-962B-08F501E77CFA}">
      <dgm:prSet/>
      <dgm:spPr/>
      <dgm:t>
        <a:bodyPr/>
        <a:lstStyle/>
        <a:p>
          <a:pPr algn="ctr"/>
          <a:endParaRPr lang="es-SV" sz="1600"/>
        </a:p>
      </dgm:t>
    </dgm:pt>
    <dgm:pt modelId="{7E71E541-D1C1-4A4C-BC6D-3430118B8B40}" type="sibTrans" cxnId="{606D41AB-A0AC-4017-962B-08F501E77CFA}">
      <dgm:prSet/>
      <dgm:spPr/>
      <dgm:t>
        <a:bodyPr/>
        <a:lstStyle/>
        <a:p>
          <a:pPr algn="ctr"/>
          <a:endParaRPr lang="es-SV" sz="1600"/>
        </a:p>
      </dgm:t>
    </dgm:pt>
    <dgm:pt modelId="{627908EB-BCF5-4B63-99F0-9A768EDE8AB9}">
      <dgm:prSet phldrT="[Texto]" custT="1"/>
      <dgm:spPr/>
      <dgm:t>
        <a:bodyPr/>
        <a:lstStyle/>
        <a:p>
          <a:pPr algn="ctr"/>
          <a:r>
            <a:rPr lang="es-SV" sz="1200" dirty="0" smtClean="0">
              <a:latin typeface="Arial" pitchFamily="34" charset="0"/>
              <a:cs typeface="Arial" pitchFamily="34" charset="0"/>
            </a:rPr>
            <a:t>153 niños/as de</a:t>
          </a:r>
          <a:endParaRPr lang="es-SV" sz="1200" dirty="0">
            <a:latin typeface="Arial" pitchFamily="34" charset="0"/>
            <a:cs typeface="Arial" pitchFamily="34" charset="0"/>
          </a:endParaRPr>
        </a:p>
      </dgm:t>
    </dgm:pt>
    <dgm:pt modelId="{07CD14FB-4A7B-4345-9CFD-1F70680CDAFE}" type="parTrans" cxnId="{D08F89AB-CC94-4314-96F5-E3A0AF2705C4}">
      <dgm:prSet/>
      <dgm:spPr/>
      <dgm:t>
        <a:bodyPr/>
        <a:lstStyle/>
        <a:p>
          <a:pPr algn="ctr"/>
          <a:endParaRPr lang="es-SV" sz="1600"/>
        </a:p>
      </dgm:t>
    </dgm:pt>
    <dgm:pt modelId="{03A11BF7-B91C-4144-ABD0-1D019F36E858}" type="sibTrans" cxnId="{D08F89AB-CC94-4314-96F5-E3A0AF2705C4}">
      <dgm:prSet/>
      <dgm:spPr/>
      <dgm:t>
        <a:bodyPr/>
        <a:lstStyle/>
        <a:p>
          <a:pPr algn="ctr"/>
          <a:endParaRPr lang="es-SV" sz="1600"/>
        </a:p>
      </dgm:t>
    </dgm:pt>
    <dgm:pt modelId="{A1F66E1E-F4F4-459E-AF24-72588860BFF5}">
      <dgm:prSet custT="1"/>
      <dgm:spPr/>
      <dgm:t>
        <a:bodyPr/>
        <a:lstStyle/>
        <a:p>
          <a:pPr algn="ctr"/>
          <a:r>
            <a:rPr lang="es-SV" sz="1600" b="1" dirty="0" smtClean="0"/>
            <a:t>C.E. Ignacio Ellacuria</a:t>
          </a:r>
          <a:endParaRPr lang="es-SV" sz="1600" b="1" dirty="0"/>
        </a:p>
      </dgm:t>
    </dgm:pt>
    <dgm:pt modelId="{9F369F78-C83B-4D21-9ED9-3712003C5778}" type="parTrans" cxnId="{C0A701FA-117A-40A5-9FE3-CFAB6F666198}">
      <dgm:prSet/>
      <dgm:spPr/>
      <dgm:t>
        <a:bodyPr/>
        <a:lstStyle/>
        <a:p>
          <a:pPr algn="ctr"/>
          <a:endParaRPr lang="es-SV" sz="1600"/>
        </a:p>
      </dgm:t>
    </dgm:pt>
    <dgm:pt modelId="{AC9DF23B-33FA-4400-800B-886F294464D5}" type="sibTrans" cxnId="{C0A701FA-117A-40A5-9FE3-CFAB6F666198}">
      <dgm:prSet/>
      <dgm:spPr/>
      <dgm:t>
        <a:bodyPr/>
        <a:lstStyle/>
        <a:p>
          <a:pPr algn="ctr"/>
          <a:endParaRPr lang="es-SV" sz="1600"/>
        </a:p>
      </dgm:t>
    </dgm:pt>
    <dgm:pt modelId="{887C1A5E-7F72-423C-8705-7676A418BF26}">
      <dgm:prSet custT="1"/>
      <dgm:spPr/>
      <dgm:t>
        <a:bodyPr/>
        <a:lstStyle/>
        <a:p>
          <a:pPr algn="ctr"/>
          <a:r>
            <a:rPr lang="es-SV" sz="1200" dirty="0">
              <a:solidFill>
                <a:schemeClr val="bg1"/>
              </a:solidFill>
              <a:latin typeface="Arial" pitchFamily="34" charset="0"/>
              <a:cs typeface="Arial" pitchFamily="34" charset="0"/>
            </a:rPr>
            <a:t>452 niños/as de</a:t>
          </a:r>
          <a:endParaRPr lang="es-SV" sz="1200" dirty="0">
            <a:solidFill>
              <a:schemeClr val="bg1"/>
            </a:solidFill>
          </a:endParaRPr>
        </a:p>
      </dgm:t>
    </dgm:pt>
    <dgm:pt modelId="{20FB98F9-2206-4A25-B3B2-2ED2F29F7C5A}" type="parTrans" cxnId="{76C351AC-6155-4A95-AA50-D02FE6424A5D}">
      <dgm:prSet/>
      <dgm:spPr/>
      <dgm:t>
        <a:bodyPr/>
        <a:lstStyle/>
        <a:p>
          <a:pPr algn="ctr"/>
          <a:endParaRPr lang="es-SV" sz="1600"/>
        </a:p>
      </dgm:t>
    </dgm:pt>
    <dgm:pt modelId="{FD373BCB-D92D-4BCD-9CFC-D9E72B744D0A}" type="sibTrans" cxnId="{76C351AC-6155-4A95-AA50-D02FE6424A5D}">
      <dgm:prSet/>
      <dgm:spPr/>
      <dgm:t>
        <a:bodyPr/>
        <a:lstStyle/>
        <a:p>
          <a:pPr algn="ctr"/>
          <a:endParaRPr lang="es-SV" sz="1600"/>
        </a:p>
      </dgm:t>
    </dgm:pt>
    <dgm:pt modelId="{BF64895B-683C-4D5B-BF4E-A772DA2A5597}">
      <dgm:prSet phldrT="[Texto]" custT="1"/>
      <dgm:spPr/>
      <dgm:t>
        <a:bodyPr/>
        <a:lstStyle/>
        <a:p>
          <a:pPr algn="ctr"/>
          <a:r>
            <a:rPr lang="es-SV" sz="1200" b="0" dirty="0" smtClean="0">
              <a:latin typeface="Arial" pitchFamily="34" charset="0"/>
              <a:cs typeface="Arial" pitchFamily="34" charset="0"/>
            </a:rPr>
            <a:t> Parvularia a 6º. grado</a:t>
          </a:r>
          <a:endParaRPr lang="es-SV" sz="1200" b="0" dirty="0">
            <a:latin typeface="Arial" pitchFamily="34" charset="0"/>
            <a:cs typeface="Arial" pitchFamily="34" charset="0"/>
          </a:endParaRPr>
        </a:p>
      </dgm:t>
    </dgm:pt>
    <dgm:pt modelId="{6172B10D-6027-4E1F-8B0A-E781E721F2DD}" type="parTrans" cxnId="{202BB332-21E1-4F49-B549-F90D227CDA77}">
      <dgm:prSet/>
      <dgm:spPr/>
      <dgm:t>
        <a:bodyPr/>
        <a:lstStyle/>
        <a:p>
          <a:pPr algn="ctr"/>
          <a:endParaRPr lang="es-SV" sz="1600"/>
        </a:p>
      </dgm:t>
    </dgm:pt>
    <dgm:pt modelId="{A636A178-6A23-455D-B31F-D49EF27BE9F6}" type="sibTrans" cxnId="{202BB332-21E1-4F49-B549-F90D227CDA77}">
      <dgm:prSet/>
      <dgm:spPr/>
      <dgm:t>
        <a:bodyPr/>
        <a:lstStyle/>
        <a:p>
          <a:pPr algn="ctr"/>
          <a:endParaRPr lang="es-SV" sz="1600"/>
        </a:p>
      </dgm:t>
    </dgm:pt>
    <dgm:pt modelId="{A61D392A-6557-4DD2-AF7C-083541F2FEBE}">
      <dgm:prSet phldrT="[Texto]" custT="1"/>
      <dgm:spPr/>
      <dgm:t>
        <a:bodyPr/>
        <a:lstStyle/>
        <a:p>
          <a:pPr algn="ctr"/>
          <a:r>
            <a:rPr lang="es-SV" sz="1200" dirty="0" smtClean="0">
              <a:latin typeface="Arial" pitchFamily="34" charset="0"/>
              <a:cs typeface="Arial" pitchFamily="34" charset="0"/>
            </a:rPr>
            <a:t>Parvularia, 1º. y 6º. grado</a:t>
          </a:r>
          <a:endParaRPr lang="es-SV" sz="1200" dirty="0">
            <a:latin typeface="Arial" pitchFamily="34" charset="0"/>
            <a:cs typeface="Arial" pitchFamily="34" charset="0"/>
          </a:endParaRPr>
        </a:p>
      </dgm:t>
    </dgm:pt>
    <dgm:pt modelId="{F14B6D58-85C4-4E0A-A8FF-07ECFA44F9AB}" type="parTrans" cxnId="{43050415-C7B1-4FDB-9760-96904E868C25}">
      <dgm:prSet/>
      <dgm:spPr/>
      <dgm:t>
        <a:bodyPr/>
        <a:lstStyle/>
        <a:p>
          <a:pPr algn="ctr"/>
          <a:endParaRPr lang="es-SV" sz="1600"/>
        </a:p>
      </dgm:t>
    </dgm:pt>
    <dgm:pt modelId="{8B534C1E-6CC1-430A-85D1-7A88160049DF}" type="sibTrans" cxnId="{43050415-C7B1-4FDB-9760-96904E868C25}">
      <dgm:prSet/>
      <dgm:spPr/>
      <dgm:t>
        <a:bodyPr/>
        <a:lstStyle/>
        <a:p>
          <a:pPr algn="ctr"/>
          <a:endParaRPr lang="es-SV" sz="1600"/>
        </a:p>
      </dgm:t>
    </dgm:pt>
    <dgm:pt modelId="{61736C26-F8B3-449A-852D-70CAAA58EA1D}">
      <dgm:prSet phldrT="[Texto]" custT="1"/>
      <dgm:spPr/>
      <dgm:t>
        <a:bodyPr/>
        <a:lstStyle/>
        <a:p>
          <a:pPr algn="ctr"/>
          <a:r>
            <a:rPr lang="es-SV" sz="1200" dirty="0" smtClean="0">
              <a:latin typeface="Arial" pitchFamily="34" charset="0"/>
              <a:cs typeface="Arial" pitchFamily="34" charset="0"/>
            </a:rPr>
            <a:t>Parvularia a 6º. grado</a:t>
          </a:r>
          <a:endParaRPr lang="es-SV" sz="1200" dirty="0">
            <a:latin typeface="Arial" pitchFamily="34" charset="0"/>
            <a:cs typeface="Arial" pitchFamily="34" charset="0"/>
          </a:endParaRPr>
        </a:p>
      </dgm:t>
    </dgm:pt>
    <dgm:pt modelId="{93ACF9CF-CD10-48D2-87D0-C3E95C99AF1B}" type="parTrans" cxnId="{6FAD18DC-2F4B-4A87-BB43-A02E474181A1}">
      <dgm:prSet/>
      <dgm:spPr/>
      <dgm:t>
        <a:bodyPr/>
        <a:lstStyle/>
        <a:p>
          <a:pPr algn="ctr"/>
          <a:endParaRPr lang="es-SV" sz="1600"/>
        </a:p>
      </dgm:t>
    </dgm:pt>
    <dgm:pt modelId="{FCD2F652-BDA6-48AA-8631-FAA06913D52A}" type="sibTrans" cxnId="{6FAD18DC-2F4B-4A87-BB43-A02E474181A1}">
      <dgm:prSet/>
      <dgm:spPr/>
      <dgm:t>
        <a:bodyPr/>
        <a:lstStyle/>
        <a:p>
          <a:pPr algn="ctr"/>
          <a:endParaRPr lang="es-SV" sz="1600"/>
        </a:p>
      </dgm:t>
    </dgm:pt>
    <dgm:pt modelId="{C6B2789C-6D92-482D-B243-0B45BAA341AC}">
      <dgm:prSet custT="1"/>
      <dgm:spPr/>
      <dgm:t>
        <a:bodyPr/>
        <a:lstStyle/>
        <a:p>
          <a:pPr algn="ctr"/>
          <a:r>
            <a:rPr lang="es-SV" sz="1200" dirty="0">
              <a:solidFill>
                <a:schemeClr val="bg1"/>
              </a:solidFill>
              <a:latin typeface="Arial" pitchFamily="34" charset="0"/>
              <a:cs typeface="Arial" pitchFamily="34" charset="0"/>
            </a:rPr>
            <a:t> Kínder a 9º. grado</a:t>
          </a:r>
          <a:endParaRPr lang="es-SV" sz="1200" dirty="0">
            <a:solidFill>
              <a:schemeClr val="bg1"/>
            </a:solidFill>
          </a:endParaRPr>
        </a:p>
      </dgm:t>
    </dgm:pt>
    <dgm:pt modelId="{04108FD1-6E1A-4466-B692-51B07B396B52}" type="parTrans" cxnId="{B689F46F-74B7-49C8-B8AC-2C87E53D3C4D}">
      <dgm:prSet/>
      <dgm:spPr/>
      <dgm:t>
        <a:bodyPr/>
        <a:lstStyle/>
        <a:p>
          <a:pPr algn="ctr"/>
          <a:endParaRPr lang="es-SV" sz="1600"/>
        </a:p>
      </dgm:t>
    </dgm:pt>
    <dgm:pt modelId="{4A5F5F83-9001-499B-B3CF-9DEA61B3F821}" type="sibTrans" cxnId="{B689F46F-74B7-49C8-B8AC-2C87E53D3C4D}">
      <dgm:prSet/>
      <dgm:spPr/>
      <dgm:t>
        <a:bodyPr/>
        <a:lstStyle/>
        <a:p>
          <a:pPr algn="ctr"/>
          <a:endParaRPr lang="es-SV" sz="1600"/>
        </a:p>
      </dgm:t>
    </dgm:pt>
    <dgm:pt modelId="{AA3E9FB9-3283-49F5-914F-ACE91711C3D1}" type="pres">
      <dgm:prSet presAssocID="{D46CA712-0D8A-4AE0-AE62-F1058962D8AB}" presName="linear" presStyleCnt="0">
        <dgm:presLayoutVars>
          <dgm:dir/>
          <dgm:resizeHandles val="exact"/>
        </dgm:presLayoutVars>
      </dgm:prSet>
      <dgm:spPr/>
      <dgm:t>
        <a:bodyPr/>
        <a:lstStyle/>
        <a:p>
          <a:endParaRPr lang="es-SV"/>
        </a:p>
      </dgm:t>
    </dgm:pt>
    <dgm:pt modelId="{EB5CB9BC-7BD2-4A96-B891-BA52AB71B3C1}" type="pres">
      <dgm:prSet presAssocID="{2A5067DF-79A3-4F87-AF92-54BF41C88E79}" presName="comp" presStyleCnt="0"/>
      <dgm:spPr/>
    </dgm:pt>
    <dgm:pt modelId="{9F31F4BC-929C-40F0-B6DF-4488B2E20934}" type="pres">
      <dgm:prSet presAssocID="{2A5067DF-79A3-4F87-AF92-54BF41C88E79}" presName="box" presStyleLbl="node1" presStyleIdx="0" presStyleCnt="4"/>
      <dgm:spPr/>
      <dgm:t>
        <a:bodyPr/>
        <a:lstStyle/>
        <a:p>
          <a:endParaRPr lang="es-SV"/>
        </a:p>
      </dgm:t>
    </dgm:pt>
    <dgm:pt modelId="{EDA96B20-B675-4F19-A2ED-7275D3F60484}" type="pres">
      <dgm:prSet presAssocID="{2A5067DF-79A3-4F87-AF92-54BF41C88E79}" presName="img" presStyleLbl="fgImgPlace1" presStyleIdx="0" presStyleCnt="4"/>
      <dgm:spPr>
        <a:blipFill rotWithShape="0">
          <a:blip xmlns:r="http://schemas.openxmlformats.org/officeDocument/2006/relationships" r:embed="rId1"/>
          <a:stretch>
            <a:fillRect/>
          </a:stretch>
        </a:blipFill>
      </dgm:spPr>
      <dgm:t>
        <a:bodyPr/>
        <a:lstStyle/>
        <a:p>
          <a:endParaRPr lang="es-SV"/>
        </a:p>
      </dgm:t>
    </dgm:pt>
    <dgm:pt modelId="{8D96C6FE-9F3A-4F37-B354-6139733A2BD9}" type="pres">
      <dgm:prSet presAssocID="{2A5067DF-79A3-4F87-AF92-54BF41C88E79}" presName="text" presStyleLbl="node1" presStyleIdx="0" presStyleCnt="4">
        <dgm:presLayoutVars>
          <dgm:bulletEnabled val="1"/>
        </dgm:presLayoutVars>
      </dgm:prSet>
      <dgm:spPr/>
      <dgm:t>
        <a:bodyPr/>
        <a:lstStyle/>
        <a:p>
          <a:endParaRPr lang="es-SV"/>
        </a:p>
      </dgm:t>
    </dgm:pt>
    <dgm:pt modelId="{9E291261-94FD-4ACD-B45F-FB653BB112AF}" type="pres">
      <dgm:prSet presAssocID="{DE42C944-217C-444C-AD38-7F6F1AD3EFCF}" presName="spacer" presStyleCnt="0"/>
      <dgm:spPr/>
    </dgm:pt>
    <dgm:pt modelId="{D55FA1BD-198C-4733-8BA4-43C834E979B1}" type="pres">
      <dgm:prSet presAssocID="{56F4AA87-D208-41CC-84F5-96264E4FCA51}" presName="comp" presStyleCnt="0"/>
      <dgm:spPr/>
    </dgm:pt>
    <dgm:pt modelId="{CC6827EA-DA4C-4239-8301-BA87625C0D0D}" type="pres">
      <dgm:prSet presAssocID="{56F4AA87-D208-41CC-84F5-96264E4FCA51}" presName="box" presStyleLbl="node1" presStyleIdx="1" presStyleCnt="4"/>
      <dgm:spPr/>
      <dgm:t>
        <a:bodyPr/>
        <a:lstStyle/>
        <a:p>
          <a:endParaRPr lang="es-SV"/>
        </a:p>
      </dgm:t>
    </dgm:pt>
    <dgm:pt modelId="{9939D036-0FD4-4E8E-8A87-A508EB3EF468}" type="pres">
      <dgm:prSet presAssocID="{56F4AA87-D208-41CC-84F5-96264E4FCA51}" presName="img" presStyleLbl="fgImgPlace1" presStyleIdx="1" presStyleCnt="4"/>
      <dgm:spPr>
        <a:blipFill rotWithShape="0">
          <a:blip xmlns:r="http://schemas.openxmlformats.org/officeDocument/2006/relationships" r:embed="rId2"/>
          <a:stretch>
            <a:fillRect/>
          </a:stretch>
        </a:blipFill>
      </dgm:spPr>
      <dgm:t>
        <a:bodyPr/>
        <a:lstStyle/>
        <a:p>
          <a:endParaRPr lang="es-SV"/>
        </a:p>
      </dgm:t>
    </dgm:pt>
    <dgm:pt modelId="{4ACA31F0-3042-4315-B7A2-07B50B0EF3B3}" type="pres">
      <dgm:prSet presAssocID="{56F4AA87-D208-41CC-84F5-96264E4FCA51}" presName="text" presStyleLbl="node1" presStyleIdx="1" presStyleCnt="4">
        <dgm:presLayoutVars>
          <dgm:bulletEnabled val="1"/>
        </dgm:presLayoutVars>
      </dgm:prSet>
      <dgm:spPr/>
      <dgm:t>
        <a:bodyPr/>
        <a:lstStyle/>
        <a:p>
          <a:endParaRPr lang="es-SV"/>
        </a:p>
      </dgm:t>
    </dgm:pt>
    <dgm:pt modelId="{57DF9B71-4D03-4A38-A2DE-53A21AEF624A}" type="pres">
      <dgm:prSet presAssocID="{A48D671C-9F3C-4707-A08B-CA82F2DF1C5B}" presName="spacer" presStyleCnt="0"/>
      <dgm:spPr/>
    </dgm:pt>
    <dgm:pt modelId="{ED1B117E-48AC-43CB-912E-D98196A9F40F}" type="pres">
      <dgm:prSet presAssocID="{F7223F55-1DD1-40A5-82D2-0B2A396DD549}" presName="comp" presStyleCnt="0"/>
      <dgm:spPr/>
    </dgm:pt>
    <dgm:pt modelId="{4FA4C0DB-87E3-401C-8D9A-165E3356B16D}" type="pres">
      <dgm:prSet presAssocID="{F7223F55-1DD1-40A5-82D2-0B2A396DD549}" presName="box" presStyleLbl="node1" presStyleIdx="2" presStyleCnt="4"/>
      <dgm:spPr/>
      <dgm:t>
        <a:bodyPr/>
        <a:lstStyle/>
        <a:p>
          <a:endParaRPr lang="es-SV"/>
        </a:p>
      </dgm:t>
    </dgm:pt>
    <dgm:pt modelId="{99058586-6E55-42D3-8788-CB7C79194756}" type="pres">
      <dgm:prSet presAssocID="{F7223F55-1DD1-40A5-82D2-0B2A396DD549}" presName="img" presStyleLbl="fgImgPlace1" presStyleIdx="2" presStyleCnt="4"/>
      <dgm:spPr>
        <a:blipFill rotWithShape="0">
          <a:blip xmlns:r="http://schemas.openxmlformats.org/officeDocument/2006/relationships" r:embed="rId3"/>
          <a:stretch>
            <a:fillRect/>
          </a:stretch>
        </a:blipFill>
      </dgm:spPr>
      <dgm:t>
        <a:bodyPr/>
        <a:lstStyle/>
        <a:p>
          <a:endParaRPr lang="es-SV"/>
        </a:p>
      </dgm:t>
    </dgm:pt>
    <dgm:pt modelId="{022E2945-F3A1-410E-9AAF-EAE3FEFE81E0}" type="pres">
      <dgm:prSet presAssocID="{F7223F55-1DD1-40A5-82D2-0B2A396DD549}" presName="text" presStyleLbl="node1" presStyleIdx="2" presStyleCnt="4">
        <dgm:presLayoutVars>
          <dgm:bulletEnabled val="1"/>
        </dgm:presLayoutVars>
      </dgm:prSet>
      <dgm:spPr/>
      <dgm:t>
        <a:bodyPr/>
        <a:lstStyle/>
        <a:p>
          <a:endParaRPr lang="es-SV"/>
        </a:p>
      </dgm:t>
    </dgm:pt>
    <dgm:pt modelId="{90AE9A65-CA3A-4CCA-AD67-0812246A62E7}" type="pres">
      <dgm:prSet presAssocID="{7E71E541-D1C1-4A4C-BC6D-3430118B8B40}" presName="spacer" presStyleCnt="0"/>
      <dgm:spPr/>
    </dgm:pt>
    <dgm:pt modelId="{DB115FD2-3F87-4FC5-A949-C1FA4055DA1A}" type="pres">
      <dgm:prSet presAssocID="{A1F66E1E-F4F4-459E-AF24-72588860BFF5}" presName="comp" presStyleCnt="0"/>
      <dgm:spPr/>
    </dgm:pt>
    <dgm:pt modelId="{1A644150-EE19-45F9-8903-C0DB7917034E}" type="pres">
      <dgm:prSet presAssocID="{A1F66E1E-F4F4-459E-AF24-72588860BFF5}" presName="box" presStyleLbl="node1" presStyleIdx="3" presStyleCnt="4"/>
      <dgm:spPr/>
      <dgm:t>
        <a:bodyPr/>
        <a:lstStyle/>
        <a:p>
          <a:endParaRPr lang="es-SV"/>
        </a:p>
      </dgm:t>
    </dgm:pt>
    <dgm:pt modelId="{99F43CE6-268C-46CE-8FEA-E33C157B037E}" type="pres">
      <dgm:prSet presAssocID="{A1F66E1E-F4F4-459E-AF24-72588860BFF5}" presName="img" presStyleLbl="fgImgPlace1" presStyleIdx="3" presStyleCnt="4"/>
      <dgm:spPr>
        <a:blipFill rotWithShape="0">
          <a:blip xmlns:r="http://schemas.openxmlformats.org/officeDocument/2006/relationships" r:embed="rId4"/>
          <a:stretch>
            <a:fillRect/>
          </a:stretch>
        </a:blipFill>
      </dgm:spPr>
      <dgm:t>
        <a:bodyPr/>
        <a:lstStyle/>
        <a:p>
          <a:endParaRPr lang="es-SV"/>
        </a:p>
      </dgm:t>
    </dgm:pt>
    <dgm:pt modelId="{40673914-FD33-46C0-9445-3ACFF734A0A9}" type="pres">
      <dgm:prSet presAssocID="{A1F66E1E-F4F4-459E-AF24-72588860BFF5}" presName="text" presStyleLbl="node1" presStyleIdx="3" presStyleCnt="4">
        <dgm:presLayoutVars>
          <dgm:bulletEnabled val="1"/>
        </dgm:presLayoutVars>
      </dgm:prSet>
      <dgm:spPr/>
      <dgm:t>
        <a:bodyPr/>
        <a:lstStyle/>
        <a:p>
          <a:endParaRPr lang="es-SV"/>
        </a:p>
      </dgm:t>
    </dgm:pt>
  </dgm:ptLst>
  <dgm:cxnLst>
    <dgm:cxn modelId="{40861F03-2562-4D70-B27D-8D7ECCEAE9BD}" srcId="{D46CA712-0D8A-4AE0-AE62-F1058962D8AB}" destId="{56F4AA87-D208-41CC-84F5-96264E4FCA51}" srcOrd="1" destOrd="0" parTransId="{EF7D895F-8FB3-4013-9E38-BAB3EDCC6E6A}" sibTransId="{A48D671C-9F3C-4707-A08B-CA82F2DF1C5B}"/>
    <dgm:cxn modelId="{4D750169-CFBC-4DC6-8868-9E2DE4D1728F}" type="presOf" srcId="{A1F66E1E-F4F4-459E-AF24-72588860BFF5}" destId="{1A644150-EE19-45F9-8903-C0DB7917034E}" srcOrd="0" destOrd="0" presId="urn:microsoft.com/office/officeart/2005/8/layout/vList4#1"/>
    <dgm:cxn modelId="{202BB332-21E1-4F49-B549-F90D227CDA77}" srcId="{2A5067DF-79A3-4F87-AF92-54BF41C88E79}" destId="{BF64895B-683C-4D5B-BF4E-A772DA2A5597}" srcOrd="1" destOrd="0" parTransId="{6172B10D-6027-4E1F-8B0A-E781E721F2DD}" sibTransId="{A636A178-6A23-455D-B31F-D49EF27BE9F6}"/>
    <dgm:cxn modelId="{3D6CAE29-7587-4670-AC33-54D85D7B2E9F}" srcId="{56F4AA87-D208-41CC-84F5-96264E4FCA51}" destId="{16A5558D-91BA-4BB3-BD52-54F339FA3737}" srcOrd="0" destOrd="0" parTransId="{91E2C9C7-0EB6-4311-B740-C44FA8451C3E}" sibTransId="{E6ED00DB-1208-415D-B8BF-9EB42CC69452}"/>
    <dgm:cxn modelId="{C5127DE0-9F72-4079-B6D1-E8F17495B501}" type="presOf" srcId="{16A5558D-91BA-4BB3-BD52-54F339FA3737}" destId="{4ACA31F0-3042-4315-B7A2-07B50B0EF3B3}" srcOrd="1" destOrd="1" presId="urn:microsoft.com/office/officeart/2005/8/layout/vList4#1"/>
    <dgm:cxn modelId="{0DC140F8-2CD7-4090-95A0-A66ECB80CFC8}" type="presOf" srcId="{56F4AA87-D208-41CC-84F5-96264E4FCA51}" destId="{CC6827EA-DA4C-4239-8301-BA87625C0D0D}" srcOrd="0" destOrd="0" presId="urn:microsoft.com/office/officeart/2005/8/layout/vList4#1"/>
    <dgm:cxn modelId="{D45AA675-2507-4C74-B439-DFB17AA721F8}" type="presOf" srcId="{627908EB-BCF5-4B63-99F0-9A768EDE8AB9}" destId="{022E2945-F3A1-410E-9AAF-EAE3FEFE81E0}" srcOrd="1" destOrd="1" presId="urn:microsoft.com/office/officeart/2005/8/layout/vList4#1"/>
    <dgm:cxn modelId="{D08F89AB-CC94-4314-96F5-E3A0AF2705C4}" srcId="{F7223F55-1DD1-40A5-82D2-0B2A396DD549}" destId="{627908EB-BCF5-4B63-99F0-9A768EDE8AB9}" srcOrd="0" destOrd="0" parTransId="{07CD14FB-4A7B-4345-9CFD-1F70680CDAFE}" sibTransId="{03A11BF7-B91C-4144-ABD0-1D019F36E858}"/>
    <dgm:cxn modelId="{3360C5C5-D827-4756-BD6B-161C015AA0D3}" type="presOf" srcId="{419356D8-1205-4E4A-9EEE-071C9D5D0E99}" destId="{9F31F4BC-929C-40F0-B6DF-4488B2E20934}" srcOrd="0" destOrd="1" presId="urn:microsoft.com/office/officeart/2005/8/layout/vList4#1"/>
    <dgm:cxn modelId="{8DFD4D84-D4DB-410C-9253-3501BF4EE000}" type="presOf" srcId="{BF64895B-683C-4D5B-BF4E-A772DA2A5597}" destId="{9F31F4BC-929C-40F0-B6DF-4488B2E20934}" srcOrd="0" destOrd="2" presId="urn:microsoft.com/office/officeart/2005/8/layout/vList4#1"/>
    <dgm:cxn modelId="{E9F2850F-3966-4F9C-A97E-F463AB96BF46}" type="presOf" srcId="{BF64895B-683C-4D5B-BF4E-A772DA2A5597}" destId="{8D96C6FE-9F3A-4F37-B354-6139733A2BD9}" srcOrd="1" destOrd="2" presId="urn:microsoft.com/office/officeart/2005/8/layout/vList4#1"/>
    <dgm:cxn modelId="{DB4AF824-6150-44F8-A34D-30F24ED5C0E8}" type="presOf" srcId="{D46CA712-0D8A-4AE0-AE62-F1058962D8AB}" destId="{AA3E9FB9-3283-49F5-914F-ACE91711C3D1}" srcOrd="0" destOrd="0" presId="urn:microsoft.com/office/officeart/2005/8/layout/vList4#1"/>
    <dgm:cxn modelId="{E7340C9E-21AE-4E14-A652-685C1829DA2D}" type="presOf" srcId="{16A5558D-91BA-4BB3-BD52-54F339FA3737}" destId="{CC6827EA-DA4C-4239-8301-BA87625C0D0D}" srcOrd="0" destOrd="1" presId="urn:microsoft.com/office/officeart/2005/8/layout/vList4#1"/>
    <dgm:cxn modelId="{7FBB5219-95D3-44AF-9C64-779B75A7D0B0}" type="presOf" srcId="{C6B2789C-6D92-482D-B243-0B45BAA341AC}" destId="{40673914-FD33-46C0-9445-3ACFF734A0A9}" srcOrd="1" destOrd="2" presId="urn:microsoft.com/office/officeart/2005/8/layout/vList4#1"/>
    <dgm:cxn modelId="{43050415-C7B1-4FDB-9760-96904E868C25}" srcId="{56F4AA87-D208-41CC-84F5-96264E4FCA51}" destId="{A61D392A-6557-4DD2-AF7C-083541F2FEBE}" srcOrd="1" destOrd="0" parTransId="{F14B6D58-85C4-4E0A-A8FF-07ECFA44F9AB}" sibTransId="{8B534C1E-6CC1-430A-85D1-7A88160049DF}"/>
    <dgm:cxn modelId="{B689F46F-74B7-49C8-B8AC-2C87E53D3C4D}" srcId="{A1F66E1E-F4F4-459E-AF24-72588860BFF5}" destId="{C6B2789C-6D92-482D-B243-0B45BAA341AC}" srcOrd="1" destOrd="0" parTransId="{04108FD1-6E1A-4466-B692-51B07B396B52}" sibTransId="{4A5F5F83-9001-499B-B3CF-9DEA61B3F821}"/>
    <dgm:cxn modelId="{7775C17E-4FCC-4B8F-8225-4BCF2FC1D6D6}" type="presOf" srcId="{61736C26-F8B3-449A-852D-70CAAA58EA1D}" destId="{022E2945-F3A1-410E-9AAF-EAE3FEFE81E0}" srcOrd="1" destOrd="2" presId="urn:microsoft.com/office/officeart/2005/8/layout/vList4#1"/>
    <dgm:cxn modelId="{94E23ADD-2ED4-410D-930D-7C50E5B6688B}" type="presOf" srcId="{A61D392A-6557-4DD2-AF7C-083541F2FEBE}" destId="{CC6827EA-DA4C-4239-8301-BA87625C0D0D}" srcOrd="0" destOrd="2" presId="urn:microsoft.com/office/officeart/2005/8/layout/vList4#1"/>
    <dgm:cxn modelId="{76C351AC-6155-4A95-AA50-D02FE6424A5D}" srcId="{A1F66E1E-F4F4-459E-AF24-72588860BFF5}" destId="{887C1A5E-7F72-423C-8705-7676A418BF26}" srcOrd="0" destOrd="0" parTransId="{20FB98F9-2206-4A25-B3B2-2ED2F29F7C5A}" sibTransId="{FD373BCB-D92D-4BCD-9CFC-D9E72B744D0A}"/>
    <dgm:cxn modelId="{7AA5098D-E44B-45BE-973A-ACE0E1ACB421}" type="presOf" srcId="{56F4AA87-D208-41CC-84F5-96264E4FCA51}" destId="{4ACA31F0-3042-4315-B7A2-07B50B0EF3B3}" srcOrd="1" destOrd="0" presId="urn:microsoft.com/office/officeart/2005/8/layout/vList4#1"/>
    <dgm:cxn modelId="{6FAD18DC-2F4B-4A87-BB43-A02E474181A1}" srcId="{F7223F55-1DD1-40A5-82D2-0B2A396DD549}" destId="{61736C26-F8B3-449A-852D-70CAAA58EA1D}" srcOrd="1" destOrd="0" parTransId="{93ACF9CF-CD10-48D2-87D0-C3E95C99AF1B}" sibTransId="{FCD2F652-BDA6-48AA-8631-FAA06913D52A}"/>
    <dgm:cxn modelId="{B2579102-7050-405E-B644-97E491397549}" type="presOf" srcId="{627908EB-BCF5-4B63-99F0-9A768EDE8AB9}" destId="{4FA4C0DB-87E3-401C-8D9A-165E3356B16D}" srcOrd="0" destOrd="1" presId="urn:microsoft.com/office/officeart/2005/8/layout/vList4#1"/>
    <dgm:cxn modelId="{AEF99953-8D65-4F5C-A827-F73E0AF86943}" type="presOf" srcId="{419356D8-1205-4E4A-9EEE-071C9D5D0E99}" destId="{8D96C6FE-9F3A-4F37-B354-6139733A2BD9}" srcOrd="1" destOrd="1" presId="urn:microsoft.com/office/officeart/2005/8/layout/vList4#1"/>
    <dgm:cxn modelId="{8A986A89-1ABD-4C6B-8C24-B85C61EE212F}" type="presOf" srcId="{887C1A5E-7F72-423C-8705-7676A418BF26}" destId="{1A644150-EE19-45F9-8903-C0DB7917034E}" srcOrd="0" destOrd="1" presId="urn:microsoft.com/office/officeart/2005/8/layout/vList4#1"/>
    <dgm:cxn modelId="{F2E370BA-C7E2-4D1E-9584-849FA8E5038B}" type="presOf" srcId="{2A5067DF-79A3-4F87-AF92-54BF41C88E79}" destId="{9F31F4BC-929C-40F0-B6DF-4488B2E20934}" srcOrd="0" destOrd="0" presId="urn:microsoft.com/office/officeart/2005/8/layout/vList4#1"/>
    <dgm:cxn modelId="{C23E8D56-17E5-4282-86DB-4187ACB1121B}" type="presOf" srcId="{A1F66E1E-F4F4-459E-AF24-72588860BFF5}" destId="{40673914-FD33-46C0-9445-3ACFF734A0A9}" srcOrd="1" destOrd="0" presId="urn:microsoft.com/office/officeart/2005/8/layout/vList4#1"/>
    <dgm:cxn modelId="{AE172874-7290-4542-87C4-A942FD326A2B}" type="presOf" srcId="{F7223F55-1DD1-40A5-82D2-0B2A396DD549}" destId="{4FA4C0DB-87E3-401C-8D9A-165E3356B16D}" srcOrd="0" destOrd="0" presId="urn:microsoft.com/office/officeart/2005/8/layout/vList4#1"/>
    <dgm:cxn modelId="{C0A701FA-117A-40A5-9FE3-CFAB6F666198}" srcId="{D46CA712-0D8A-4AE0-AE62-F1058962D8AB}" destId="{A1F66E1E-F4F4-459E-AF24-72588860BFF5}" srcOrd="3" destOrd="0" parTransId="{9F369F78-C83B-4D21-9ED9-3712003C5778}" sibTransId="{AC9DF23B-33FA-4400-800B-886F294464D5}"/>
    <dgm:cxn modelId="{47C4EFA2-1FF2-4A47-B70B-2AA5CB62A6C4}" type="presOf" srcId="{A61D392A-6557-4DD2-AF7C-083541F2FEBE}" destId="{4ACA31F0-3042-4315-B7A2-07B50B0EF3B3}" srcOrd="1" destOrd="2" presId="urn:microsoft.com/office/officeart/2005/8/layout/vList4#1"/>
    <dgm:cxn modelId="{E0DA233D-F113-4C35-AF60-1CB609234C78}" srcId="{D46CA712-0D8A-4AE0-AE62-F1058962D8AB}" destId="{2A5067DF-79A3-4F87-AF92-54BF41C88E79}" srcOrd="0" destOrd="0" parTransId="{68D64B0E-09F7-4678-AC55-390D93D4EA71}" sibTransId="{DE42C944-217C-444C-AD38-7F6F1AD3EFCF}"/>
    <dgm:cxn modelId="{9E483EA9-F2D7-48FA-9F9E-69F2B4C6D940}" type="presOf" srcId="{C6B2789C-6D92-482D-B243-0B45BAA341AC}" destId="{1A644150-EE19-45F9-8903-C0DB7917034E}" srcOrd="0" destOrd="2" presId="urn:microsoft.com/office/officeart/2005/8/layout/vList4#1"/>
    <dgm:cxn modelId="{80B6C1CF-1281-4B59-9BA6-3302DE5937E9}" srcId="{2A5067DF-79A3-4F87-AF92-54BF41C88E79}" destId="{419356D8-1205-4E4A-9EEE-071C9D5D0E99}" srcOrd="0" destOrd="0" parTransId="{B2B21962-FBD7-47EC-B5A7-433A7C316889}" sibTransId="{5EB010F7-F1DB-49BB-BBBF-377906F96921}"/>
    <dgm:cxn modelId="{20600637-A071-48CF-9E2A-07CBF6D18EFA}" type="presOf" srcId="{887C1A5E-7F72-423C-8705-7676A418BF26}" destId="{40673914-FD33-46C0-9445-3ACFF734A0A9}" srcOrd="1" destOrd="1" presId="urn:microsoft.com/office/officeart/2005/8/layout/vList4#1"/>
    <dgm:cxn modelId="{AE13954C-128B-4EBC-AEE9-6B694150720E}" type="presOf" srcId="{F7223F55-1DD1-40A5-82D2-0B2A396DD549}" destId="{022E2945-F3A1-410E-9AAF-EAE3FEFE81E0}" srcOrd="1" destOrd="0" presId="urn:microsoft.com/office/officeart/2005/8/layout/vList4#1"/>
    <dgm:cxn modelId="{606D41AB-A0AC-4017-962B-08F501E77CFA}" srcId="{D46CA712-0D8A-4AE0-AE62-F1058962D8AB}" destId="{F7223F55-1DD1-40A5-82D2-0B2A396DD549}" srcOrd="2" destOrd="0" parTransId="{21B21480-33D3-4F9F-8988-9082DD724CAD}" sibTransId="{7E71E541-D1C1-4A4C-BC6D-3430118B8B40}"/>
    <dgm:cxn modelId="{58B2F4BB-11F0-4D46-BD91-13A66DA8C40E}" type="presOf" srcId="{2A5067DF-79A3-4F87-AF92-54BF41C88E79}" destId="{8D96C6FE-9F3A-4F37-B354-6139733A2BD9}" srcOrd="1" destOrd="0" presId="urn:microsoft.com/office/officeart/2005/8/layout/vList4#1"/>
    <dgm:cxn modelId="{C6F12415-5EDB-4006-A72D-ECD3B2F2FA2B}" type="presOf" srcId="{61736C26-F8B3-449A-852D-70CAAA58EA1D}" destId="{4FA4C0DB-87E3-401C-8D9A-165E3356B16D}" srcOrd="0" destOrd="2" presId="urn:microsoft.com/office/officeart/2005/8/layout/vList4#1"/>
    <dgm:cxn modelId="{27FF8F02-E732-4F8A-8BEF-065DAA6B8C01}" type="presParOf" srcId="{AA3E9FB9-3283-49F5-914F-ACE91711C3D1}" destId="{EB5CB9BC-7BD2-4A96-B891-BA52AB71B3C1}" srcOrd="0" destOrd="0" presId="urn:microsoft.com/office/officeart/2005/8/layout/vList4#1"/>
    <dgm:cxn modelId="{B5D1A148-5F18-4BA9-A6CB-A57B7A2C463C}" type="presParOf" srcId="{EB5CB9BC-7BD2-4A96-B891-BA52AB71B3C1}" destId="{9F31F4BC-929C-40F0-B6DF-4488B2E20934}" srcOrd="0" destOrd="0" presId="urn:microsoft.com/office/officeart/2005/8/layout/vList4#1"/>
    <dgm:cxn modelId="{FD2F0DC0-CD05-4CCB-AE16-8729CFF83272}" type="presParOf" srcId="{EB5CB9BC-7BD2-4A96-B891-BA52AB71B3C1}" destId="{EDA96B20-B675-4F19-A2ED-7275D3F60484}" srcOrd="1" destOrd="0" presId="urn:microsoft.com/office/officeart/2005/8/layout/vList4#1"/>
    <dgm:cxn modelId="{2604F716-C050-4E3B-AEEE-B1217ED1E6A7}" type="presParOf" srcId="{EB5CB9BC-7BD2-4A96-B891-BA52AB71B3C1}" destId="{8D96C6FE-9F3A-4F37-B354-6139733A2BD9}" srcOrd="2" destOrd="0" presId="urn:microsoft.com/office/officeart/2005/8/layout/vList4#1"/>
    <dgm:cxn modelId="{4879AFD5-5E05-4A8D-BAFA-0983FA4E50D0}" type="presParOf" srcId="{AA3E9FB9-3283-49F5-914F-ACE91711C3D1}" destId="{9E291261-94FD-4ACD-B45F-FB653BB112AF}" srcOrd="1" destOrd="0" presId="urn:microsoft.com/office/officeart/2005/8/layout/vList4#1"/>
    <dgm:cxn modelId="{0E3C8EBF-2916-48DE-8B4E-89ECBD1D98F4}" type="presParOf" srcId="{AA3E9FB9-3283-49F5-914F-ACE91711C3D1}" destId="{D55FA1BD-198C-4733-8BA4-43C834E979B1}" srcOrd="2" destOrd="0" presId="urn:microsoft.com/office/officeart/2005/8/layout/vList4#1"/>
    <dgm:cxn modelId="{BF11FFED-8267-41B6-8B13-E0DB5DE5F1D5}" type="presParOf" srcId="{D55FA1BD-198C-4733-8BA4-43C834E979B1}" destId="{CC6827EA-DA4C-4239-8301-BA87625C0D0D}" srcOrd="0" destOrd="0" presId="urn:microsoft.com/office/officeart/2005/8/layout/vList4#1"/>
    <dgm:cxn modelId="{058B1400-F34F-4640-A12E-2D746C7D8BF1}" type="presParOf" srcId="{D55FA1BD-198C-4733-8BA4-43C834E979B1}" destId="{9939D036-0FD4-4E8E-8A87-A508EB3EF468}" srcOrd="1" destOrd="0" presId="urn:microsoft.com/office/officeart/2005/8/layout/vList4#1"/>
    <dgm:cxn modelId="{2E224660-A0E1-40F3-B3B8-D05B9D9B93D2}" type="presParOf" srcId="{D55FA1BD-198C-4733-8BA4-43C834E979B1}" destId="{4ACA31F0-3042-4315-B7A2-07B50B0EF3B3}" srcOrd="2" destOrd="0" presId="urn:microsoft.com/office/officeart/2005/8/layout/vList4#1"/>
    <dgm:cxn modelId="{26E5883F-23A4-4FBB-BDD2-EA2B2DCF0B96}" type="presParOf" srcId="{AA3E9FB9-3283-49F5-914F-ACE91711C3D1}" destId="{57DF9B71-4D03-4A38-A2DE-53A21AEF624A}" srcOrd="3" destOrd="0" presId="urn:microsoft.com/office/officeart/2005/8/layout/vList4#1"/>
    <dgm:cxn modelId="{9678106B-5062-4D78-8146-7D2D5D8FBA4D}" type="presParOf" srcId="{AA3E9FB9-3283-49F5-914F-ACE91711C3D1}" destId="{ED1B117E-48AC-43CB-912E-D98196A9F40F}" srcOrd="4" destOrd="0" presId="urn:microsoft.com/office/officeart/2005/8/layout/vList4#1"/>
    <dgm:cxn modelId="{9474CC46-57E4-4D22-AAE9-C92A774F6D61}" type="presParOf" srcId="{ED1B117E-48AC-43CB-912E-D98196A9F40F}" destId="{4FA4C0DB-87E3-401C-8D9A-165E3356B16D}" srcOrd="0" destOrd="0" presId="urn:microsoft.com/office/officeart/2005/8/layout/vList4#1"/>
    <dgm:cxn modelId="{B0710A89-460B-4D66-B750-537B5B8F678C}" type="presParOf" srcId="{ED1B117E-48AC-43CB-912E-D98196A9F40F}" destId="{99058586-6E55-42D3-8788-CB7C79194756}" srcOrd="1" destOrd="0" presId="urn:microsoft.com/office/officeart/2005/8/layout/vList4#1"/>
    <dgm:cxn modelId="{2BD41871-3A46-4640-A910-759CBFFDA93D}" type="presParOf" srcId="{ED1B117E-48AC-43CB-912E-D98196A9F40F}" destId="{022E2945-F3A1-410E-9AAF-EAE3FEFE81E0}" srcOrd="2" destOrd="0" presId="urn:microsoft.com/office/officeart/2005/8/layout/vList4#1"/>
    <dgm:cxn modelId="{7352E39B-F2E2-4547-9746-5B2EA806EC01}" type="presParOf" srcId="{AA3E9FB9-3283-49F5-914F-ACE91711C3D1}" destId="{90AE9A65-CA3A-4CCA-AD67-0812246A62E7}" srcOrd="5" destOrd="0" presId="urn:microsoft.com/office/officeart/2005/8/layout/vList4#1"/>
    <dgm:cxn modelId="{8C260074-F202-4AE5-B76E-6F407B08DD82}" type="presParOf" srcId="{AA3E9FB9-3283-49F5-914F-ACE91711C3D1}" destId="{DB115FD2-3F87-4FC5-A949-C1FA4055DA1A}" srcOrd="6" destOrd="0" presId="urn:microsoft.com/office/officeart/2005/8/layout/vList4#1"/>
    <dgm:cxn modelId="{215FCB66-D0C4-46DA-97C9-BBFAAA919188}" type="presParOf" srcId="{DB115FD2-3F87-4FC5-A949-C1FA4055DA1A}" destId="{1A644150-EE19-45F9-8903-C0DB7917034E}" srcOrd="0" destOrd="0" presId="urn:microsoft.com/office/officeart/2005/8/layout/vList4#1"/>
    <dgm:cxn modelId="{6A0F5185-495E-4574-BDAE-BDC03618F151}" type="presParOf" srcId="{DB115FD2-3F87-4FC5-A949-C1FA4055DA1A}" destId="{99F43CE6-268C-46CE-8FEA-E33C157B037E}" srcOrd="1" destOrd="0" presId="urn:microsoft.com/office/officeart/2005/8/layout/vList4#1"/>
    <dgm:cxn modelId="{7537A546-54AE-4310-9D07-1DA0C66DBA89}" type="presParOf" srcId="{DB115FD2-3F87-4FC5-A949-C1FA4055DA1A}" destId="{40673914-FD33-46C0-9445-3ACFF734A0A9}" srcOrd="2" destOrd="0" presId="urn:microsoft.com/office/officeart/2005/8/layout/vList4#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8427A-974C-4B39-AF1D-E603FA27618C}">
      <dsp:nvSpPr>
        <dsp:cNvPr id="0" name=""/>
        <dsp:cNvSpPr/>
      </dsp:nvSpPr>
      <dsp:spPr>
        <a:xfrm>
          <a:off x="0" y="0"/>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D8377-EA41-4AD0-846B-1095CCB8D673}">
      <dsp:nvSpPr>
        <dsp:cNvPr id="0" name=""/>
        <dsp:cNvSpPr/>
      </dsp:nvSpPr>
      <dsp:spPr>
        <a:xfrm>
          <a:off x="0" y="0"/>
          <a:ext cx="4040188" cy="987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s-SV" sz="1200" kern="1200" smtClean="0"/>
            <a:t>El sábado 5 de diciembre más de 40 instituciones de gobierno pusieron a disposición sus servicios a la población que acudió desde colonias aledañas al polideportivo y otras comunidades que integran del municipio</a:t>
          </a:r>
          <a:endParaRPr lang="es-SV" sz="1200" kern="1200"/>
        </a:p>
      </dsp:txBody>
      <dsp:txXfrm>
        <a:off x="0" y="0"/>
        <a:ext cx="4040188" cy="987822"/>
      </dsp:txXfrm>
    </dsp:sp>
    <dsp:sp modelId="{42C40E3B-ABE0-475C-BD1E-1477E4FE2FE2}">
      <dsp:nvSpPr>
        <dsp:cNvPr id="0" name=""/>
        <dsp:cNvSpPr/>
      </dsp:nvSpPr>
      <dsp:spPr>
        <a:xfrm>
          <a:off x="0" y="987822"/>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C99BF-5B40-474E-99CE-6543428537C2}">
      <dsp:nvSpPr>
        <dsp:cNvPr id="0" name=""/>
        <dsp:cNvSpPr/>
      </dsp:nvSpPr>
      <dsp:spPr>
        <a:xfrm>
          <a:off x="0" y="987822"/>
          <a:ext cx="4040188" cy="987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s-SV" sz="1200" kern="1200" smtClean="0"/>
            <a:t>Más de mil personas fueron atendidas por el equipo médico del Festival, el cual brinda consulta médicas generales y especializadas en áreas como nutrición, pediatría, dermatología, optometría y odontología. Además, les fue entregado medicamento de forma gratuita.</a:t>
          </a:r>
          <a:endParaRPr lang="es-SV" sz="1200" kern="1200"/>
        </a:p>
      </dsp:txBody>
      <dsp:txXfrm>
        <a:off x="0" y="987822"/>
        <a:ext cx="4040188" cy="987822"/>
      </dsp:txXfrm>
    </dsp:sp>
    <dsp:sp modelId="{B5FD5FF5-2A29-412C-945D-94ACF79A6954}">
      <dsp:nvSpPr>
        <dsp:cNvPr id="0" name=""/>
        <dsp:cNvSpPr/>
      </dsp:nvSpPr>
      <dsp:spPr>
        <a:xfrm>
          <a:off x="0" y="1975644"/>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204110-70FE-42D2-A913-6203DDBD8E01}">
      <dsp:nvSpPr>
        <dsp:cNvPr id="0" name=""/>
        <dsp:cNvSpPr/>
      </dsp:nvSpPr>
      <dsp:spPr>
        <a:xfrm>
          <a:off x="0" y="1975644"/>
          <a:ext cx="4040188" cy="987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s-SV" sz="1200" kern="1200" smtClean="0"/>
            <a:t>En este evento se realizaron anuncios importantes en el marco del Plan El Salvador Seguro y la Red de Cas</a:t>
          </a:r>
          <a:endParaRPr lang="es-SV" sz="1200" kern="1200"/>
        </a:p>
      </dsp:txBody>
      <dsp:txXfrm>
        <a:off x="0" y="1975644"/>
        <a:ext cx="4040188" cy="987822"/>
      </dsp:txXfrm>
    </dsp:sp>
    <dsp:sp modelId="{E15EA12E-9312-42D5-B147-A5156B7CF4DD}">
      <dsp:nvSpPr>
        <dsp:cNvPr id="0" name=""/>
        <dsp:cNvSpPr/>
      </dsp:nvSpPr>
      <dsp:spPr>
        <a:xfrm>
          <a:off x="0" y="2963466"/>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94A020-DA3B-4B23-8B75-A49F5E0C09E9}">
      <dsp:nvSpPr>
        <dsp:cNvPr id="0" name=""/>
        <dsp:cNvSpPr/>
      </dsp:nvSpPr>
      <dsp:spPr>
        <a:xfrm>
          <a:off x="0" y="2963466"/>
          <a:ext cx="4040188" cy="987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s-SV" sz="1200" kern="1200" smtClean="0"/>
            <a:t>as de la Cultura y Convivencia</a:t>
          </a:r>
          <a:endParaRPr lang="es-SV" sz="1200" kern="1200"/>
        </a:p>
      </dsp:txBody>
      <dsp:txXfrm>
        <a:off x="0" y="2963466"/>
        <a:ext cx="4040188" cy="987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14A86-6258-48EC-9C59-7505291A6609}">
      <dsp:nvSpPr>
        <dsp:cNvPr id="0" name=""/>
        <dsp:cNvSpPr/>
      </dsp:nvSpPr>
      <dsp:spPr>
        <a:xfrm>
          <a:off x="0" y="482"/>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A9BED7-A418-4089-9FBF-761D13DD6BA4}">
      <dsp:nvSpPr>
        <dsp:cNvPr id="0" name=""/>
        <dsp:cNvSpPr/>
      </dsp:nvSpPr>
      <dsp:spPr>
        <a:xfrm>
          <a:off x="0" y="482"/>
          <a:ext cx="808037"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dirty="0" smtClean="0"/>
            <a:t>Ministerio de Salud</a:t>
          </a:r>
          <a:endParaRPr lang="es-SV" sz="1200" kern="1200" dirty="0"/>
        </a:p>
      </dsp:txBody>
      <dsp:txXfrm>
        <a:off x="0" y="482"/>
        <a:ext cx="808037" cy="790064"/>
      </dsp:txXfrm>
    </dsp:sp>
    <dsp:sp modelId="{9B9DFFFB-327F-4252-BB33-98AA08B35B6D}">
      <dsp:nvSpPr>
        <dsp:cNvPr id="0" name=""/>
        <dsp:cNvSpPr/>
      </dsp:nvSpPr>
      <dsp:spPr>
        <a:xfrm>
          <a:off x="868640" y="18845"/>
          <a:ext cx="3171547" cy="367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SV" sz="1400" kern="1200" dirty="0"/>
            <a:t>Manejo desustancias Químicas Peligrosas</a:t>
          </a:r>
          <a:endParaRPr lang="es-SV" sz="1400" kern="1200"/>
        </a:p>
      </dsp:txBody>
      <dsp:txXfrm>
        <a:off x="868640" y="18845"/>
        <a:ext cx="3171547" cy="367256"/>
      </dsp:txXfrm>
    </dsp:sp>
    <dsp:sp modelId="{FA4956DA-28D7-4DD6-A0EE-8A4669BEAF6F}">
      <dsp:nvSpPr>
        <dsp:cNvPr id="0" name=""/>
        <dsp:cNvSpPr/>
      </dsp:nvSpPr>
      <dsp:spPr>
        <a:xfrm>
          <a:off x="808037" y="386101"/>
          <a:ext cx="323215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7462F4-AC1B-4732-94A2-F494CC3036CE}">
      <dsp:nvSpPr>
        <dsp:cNvPr id="0" name=""/>
        <dsp:cNvSpPr/>
      </dsp:nvSpPr>
      <dsp:spPr>
        <a:xfrm>
          <a:off x="868640" y="404464"/>
          <a:ext cx="3171547" cy="367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SV" sz="1400" kern="1200" dirty="0"/>
            <a:t>Inocuidad de Bebidas y  Alimentos</a:t>
          </a:r>
          <a:endParaRPr lang="es-SV" sz="1400" kern="1200"/>
        </a:p>
      </dsp:txBody>
      <dsp:txXfrm>
        <a:off x="868640" y="404464"/>
        <a:ext cx="3171547" cy="367256"/>
      </dsp:txXfrm>
    </dsp:sp>
    <dsp:sp modelId="{8214793C-6111-43DF-B925-1D594B9FAAC8}">
      <dsp:nvSpPr>
        <dsp:cNvPr id="0" name=""/>
        <dsp:cNvSpPr/>
      </dsp:nvSpPr>
      <dsp:spPr>
        <a:xfrm>
          <a:off x="808037" y="771721"/>
          <a:ext cx="323215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6B519-4555-40EB-9389-A8CAB18F16E3}">
      <dsp:nvSpPr>
        <dsp:cNvPr id="0" name=""/>
        <dsp:cNvSpPr/>
      </dsp:nvSpPr>
      <dsp:spPr>
        <a:xfrm>
          <a:off x="0" y="790547"/>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6B5063-AD5D-450F-8BAE-A45438023C2D}">
      <dsp:nvSpPr>
        <dsp:cNvPr id="0" name=""/>
        <dsp:cNvSpPr/>
      </dsp:nvSpPr>
      <dsp:spPr>
        <a:xfrm>
          <a:off x="0" y="790547"/>
          <a:ext cx="808037"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a:t>FOSALUD</a:t>
          </a:r>
        </a:p>
      </dsp:txBody>
      <dsp:txXfrm>
        <a:off x="0" y="790547"/>
        <a:ext cx="808037" cy="790064"/>
      </dsp:txXfrm>
    </dsp:sp>
    <dsp:sp modelId="{FFF5A2CE-9ED1-4781-A149-0FC802EBC273}">
      <dsp:nvSpPr>
        <dsp:cNvPr id="0" name=""/>
        <dsp:cNvSpPr/>
      </dsp:nvSpPr>
      <dsp:spPr>
        <a:xfrm>
          <a:off x="868640" y="826423"/>
          <a:ext cx="3171547" cy="717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SV" sz="1400" kern="1200" dirty="0"/>
            <a:t>Ley del Tabaco</a:t>
          </a:r>
          <a:endParaRPr lang="es-SV" sz="1400" kern="1200"/>
        </a:p>
      </dsp:txBody>
      <dsp:txXfrm>
        <a:off x="868640" y="826423"/>
        <a:ext cx="3171547" cy="717539"/>
      </dsp:txXfrm>
    </dsp:sp>
    <dsp:sp modelId="{C45DC7C8-5759-45C9-BA14-E0E0CA5B2669}">
      <dsp:nvSpPr>
        <dsp:cNvPr id="0" name=""/>
        <dsp:cNvSpPr/>
      </dsp:nvSpPr>
      <dsp:spPr>
        <a:xfrm>
          <a:off x="808037" y="1543963"/>
          <a:ext cx="323215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5BB973-4827-4FA0-94BE-26B1AC06F906}">
      <dsp:nvSpPr>
        <dsp:cNvPr id="0" name=""/>
        <dsp:cNvSpPr/>
      </dsp:nvSpPr>
      <dsp:spPr>
        <a:xfrm>
          <a:off x="0" y="1580611"/>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4A825-2BEF-4FE7-8AF7-CAFA4E118C33}">
      <dsp:nvSpPr>
        <dsp:cNvPr id="0" name=""/>
        <dsp:cNvSpPr/>
      </dsp:nvSpPr>
      <dsp:spPr>
        <a:xfrm>
          <a:off x="0" y="1580611"/>
          <a:ext cx="808037"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dirty="0"/>
            <a:t>Ministerio de Trabajo  y  Prevision Social</a:t>
          </a:r>
          <a:endParaRPr lang="es-SV" sz="1200" kern="1200"/>
        </a:p>
      </dsp:txBody>
      <dsp:txXfrm>
        <a:off x="0" y="1580611"/>
        <a:ext cx="808037" cy="790064"/>
      </dsp:txXfrm>
    </dsp:sp>
    <dsp:sp modelId="{06A0F1D6-A076-4BEE-A4FA-DA635CA07A7B}">
      <dsp:nvSpPr>
        <dsp:cNvPr id="0" name=""/>
        <dsp:cNvSpPr/>
      </dsp:nvSpPr>
      <dsp:spPr>
        <a:xfrm>
          <a:off x="868640" y="1616488"/>
          <a:ext cx="3171547" cy="717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SV" sz="1400" kern="1200" dirty="0"/>
            <a:t>Salud y Seguridad Ocupacional</a:t>
          </a:r>
          <a:endParaRPr lang="es-SV" sz="1400" kern="1200"/>
        </a:p>
      </dsp:txBody>
      <dsp:txXfrm>
        <a:off x="868640" y="1616488"/>
        <a:ext cx="3171547" cy="717539"/>
      </dsp:txXfrm>
    </dsp:sp>
    <dsp:sp modelId="{E9FCC737-0199-4DFA-96B6-EAB4D594C088}">
      <dsp:nvSpPr>
        <dsp:cNvPr id="0" name=""/>
        <dsp:cNvSpPr/>
      </dsp:nvSpPr>
      <dsp:spPr>
        <a:xfrm>
          <a:off x="808037" y="2334027"/>
          <a:ext cx="323215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08FD3C-D1E6-4AF0-93A3-313726F74AC4}">
      <dsp:nvSpPr>
        <dsp:cNvPr id="0" name=""/>
        <dsp:cNvSpPr/>
      </dsp:nvSpPr>
      <dsp:spPr>
        <a:xfrm>
          <a:off x="0" y="2370676"/>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9A3B3-472A-4279-8616-72C3178FB3A1}">
      <dsp:nvSpPr>
        <dsp:cNvPr id="0" name=""/>
        <dsp:cNvSpPr/>
      </dsp:nvSpPr>
      <dsp:spPr>
        <a:xfrm>
          <a:off x="0" y="2370676"/>
          <a:ext cx="808037"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dirty="0"/>
            <a:t>Policía Nacional Civil </a:t>
          </a:r>
          <a:endParaRPr lang="es-SV" sz="1200" kern="1200"/>
        </a:p>
      </dsp:txBody>
      <dsp:txXfrm>
        <a:off x="0" y="2370676"/>
        <a:ext cx="808037" cy="790064"/>
      </dsp:txXfrm>
    </dsp:sp>
    <dsp:sp modelId="{E497D27B-B8A0-4F43-B3C6-585F85FEE49E}">
      <dsp:nvSpPr>
        <dsp:cNvPr id="0" name=""/>
        <dsp:cNvSpPr/>
      </dsp:nvSpPr>
      <dsp:spPr>
        <a:xfrm>
          <a:off x="868640" y="2406553"/>
          <a:ext cx="3171547" cy="717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SV" sz="1400" kern="1200"/>
            <a:t>Sistemas de Vigilancia</a:t>
          </a:r>
        </a:p>
      </dsp:txBody>
      <dsp:txXfrm>
        <a:off x="868640" y="2406553"/>
        <a:ext cx="3171547" cy="717539"/>
      </dsp:txXfrm>
    </dsp:sp>
    <dsp:sp modelId="{627EF88E-5FE6-4461-B886-6D8A6B1F6901}">
      <dsp:nvSpPr>
        <dsp:cNvPr id="0" name=""/>
        <dsp:cNvSpPr/>
      </dsp:nvSpPr>
      <dsp:spPr>
        <a:xfrm>
          <a:off x="808037" y="3124092"/>
          <a:ext cx="323215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EF37B5-CB02-41A7-8BE3-FBA1510E4A88}">
      <dsp:nvSpPr>
        <dsp:cNvPr id="0" name=""/>
        <dsp:cNvSpPr/>
      </dsp:nvSpPr>
      <dsp:spPr>
        <a:xfrm>
          <a:off x="0" y="3160740"/>
          <a:ext cx="404018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1AAE56-CA90-4490-A4D0-D91E5B8C849B}">
      <dsp:nvSpPr>
        <dsp:cNvPr id="0" name=""/>
        <dsp:cNvSpPr/>
      </dsp:nvSpPr>
      <dsp:spPr>
        <a:xfrm>
          <a:off x="0" y="3160740"/>
          <a:ext cx="808037"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a:t>Cuerpo de Bomberos</a:t>
          </a:r>
        </a:p>
      </dsp:txBody>
      <dsp:txXfrm>
        <a:off x="0" y="3160740"/>
        <a:ext cx="808037" cy="790064"/>
      </dsp:txXfrm>
    </dsp:sp>
    <dsp:sp modelId="{A8D9CFCF-29D5-4353-99B6-D7B431CBB278}">
      <dsp:nvSpPr>
        <dsp:cNvPr id="0" name=""/>
        <dsp:cNvSpPr/>
      </dsp:nvSpPr>
      <dsp:spPr>
        <a:xfrm>
          <a:off x="868640" y="3196617"/>
          <a:ext cx="3171547" cy="717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s-SV" sz="1400" kern="1200" dirty="0"/>
            <a:t>seguridad en el manejo del combustible</a:t>
          </a:r>
          <a:endParaRPr lang="es-SV" sz="1400" kern="1200"/>
        </a:p>
      </dsp:txBody>
      <dsp:txXfrm>
        <a:off x="868640" y="3196617"/>
        <a:ext cx="3171547" cy="717539"/>
      </dsp:txXfrm>
    </dsp:sp>
    <dsp:sp modelId="{51A05D13-C1BF-4B06-92E1-4E4E1AC709D3}">
      <dsp:nvSpPr>
        <dsp:cNvPr id="0" name=""/>
        <dsp:cNvSpPr/>
      </dsp:nvSpPr>
      <dsp:spPr>
        <a:xfrm>
          <a:off x="808037" y="3914157"/>
          <a:ext cx="323215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C6167-C035-48FE-94D6-09343C9284F3}">
      <dsp:nvSpPr>
        <dsp:cNvPr id="0" name=""/>
        <dsp:cNvSpPr/>
      </dsp:nvSpPr>
      <dsp:spPr>
        <a:xfrm>
          <a:off x="3291839" y="1685"/>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Marzo</a:t>
          </a:r>
        </a:p>
      </dsp:txBody>
      <dsp:txXfrm>
        <a:off x="3291839" y="53550"/>
        <a:ext cx="4782167" cy="311187"/>
      </dsp:txXfrm>
    </dsp:sp>
    <dsp:sp modelId="{6B7EEAF4-5FD7-426F-9548-73B5ED8B1955}">
      <dsp:nvSpPr>
        <dsp:cNvPr id="0" name=""/>
        <dsp:cNvSpPr/>
      </dsp:nvSpPr>
      <dsp:spPr>
        <a:xfrm>
          <a:off x="0" y="1685"/>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dirty="0" smtClean="0"/>
            <a:t>Huizucar</a:t>
          </a:r>
          <a:endParaRPr lang="es-SV" sz="2100" kern="1200"/>
        </a:p>
      </dsp:txBody>
      <dsp:txXfrm>
        <a:off x="20255" y="21940"/>
        <a:ext cx="3251330" cy="374406"/>
      </dsp:txXfrm>
    </dsp:sp>
    <dsp:sp modelId="{7ABBEB22-2109-4AC7-8EDD-8A173198288B}">
      <dsp:nvSpPr>
        <dsp:cNvPr id="0" name=""/>
        <dsp:cNvSpPr/>
      </dsp:nvSpPr>
      <dsp:spPr>
        <a:xfrm>
          <a:off x="3291839" y="458093"/>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Abril</a:t>
          </a:r>
        </a:p>
      </dsp:txBody>
      <dsp:txXfrm>
        <a:off x="3291839" y="509958"/>
        <a:ext cx="4782167" cy="311187"/>
      </dsp:txXfrm>
    </dsp:sp>
    <dsp:sp modelId="{551D2E1E-6D2A-4BAC-B89E-FE24E2CE4E54}">
      <dsp:nvSpPr>
        <dsp:cNvPr id="0" name=""/>
        <dsp:cNvSpPr/>
      </dsp:nvSpPr>
      <dsp:spPr>
        <a:xfrm>
          <a:off x="0" y="458093"/>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dirty="0" smtClean="0"/>
            <a:t>San Juan Opico</a:t>
          </a:r>
          <a:endParaRPr lang="es-SV" sz="2100" kern="1200"/>
        </a:p>
      </dsp:txBody>
      <dsp:txXfrm>
        <a:off x="20255" y="478348"/>
        <a:ext cx="3251330" cy="374406"/>
      </dsp:txXfrm>
    </dsp:sp>
    <dsp:sp modelId="{9665E4B3-2E48-40D0-9B7D-ACC720EC77F1}">
      <dsp:nvSpPr>
        <dsp:cNvPr id="0" name=""/>
        <dsp:cNvSpPr/>
      </dsp:nvSpPr>
      <dsp:spPr>
        <a:xfrm>
          <a:off x="3291839" y="914501"/>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Mayo</a:t>
          </a:r>
        </a:p>
      </dsp:txBody>
      <dsp:txXfrm>
        <a:off x="3291839" y="966366"/>
        <a:ext cx="4782167" cy="311187"/>
      </dsp:txXfrm>
    </dsp:sp>
    <dsp:sp modelId="{0049C1A1-B837-4032-8D85-E23480EECA21}">
      <dsp:nvSpPr>
        <dsp:cNvPr id="0" name=""/>
        <dsp:cNvSpPr/>
      </dsp:nvSpPr>
      <dsp:spPr>
        <a:xfrm>
          <a:off x="0" y="914501"/>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Zargoza</a:t>
          </a:r>
        </a:p>
      </dsp:txBody>
      <dsp:txXfrm>
        <a:off x="20255" y="934756"/>
        <a:ext cx="3251330" cy="374406"/>
      </dsp:txXfrm>
    </dsp:sp>
    <dsp:sp modelId="{C680A5FD-B931-4F5A-9E40-CAF52679F14C}">
      <dsp:nvSpPr>
        <dsp:cNvPr id="0" name=""/>
        <dsp:cNvSpPr/>
      </dsp:nvSpPr>
      <dsp:spPr>
        <a:xfrm>
          <a:off x="3291839" y="1370910"/>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Junio</a:t>
          </a:r>
        </a:p>
      </dsp:txBody>
      <dsp:txXfrm>
        <a:off x="3291839" y="1422775"/>
        <a:ext cx="4782167" cy="311187"/>
      </dsp:txXfrm>
    </dsp:sp>
    <dsp:sp modelId="{797D2BB8-FAC8-4F79-9F10-A68EAA9C83EA}">
      <dsp:nvSpPr>
        <dsp:cNvPr id="0" name=""/>
        <dsp:cNvSpPr/>
      </dsp:nvSpPr>
      <dsp:spPr>
        <a:xfrm>
          <a:off x="0" y="1370910"/>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Tepecoyo</a:t>
          </a:r>
        </a:p>
      </dsp:txBody>
      <dsp:txXfrm>
        <a:off x="20255" y="1391165"/>
        <a:ext cx="3251330" cy="374406"/>
      </dsp:txXfrm>
    </dsp:sp>
    <dsp:sp modelId="{C11653CE-4C13-451E-817B-12B79D4C2944}">
      <dsp:nvSpPr>
        <dsp:cNvPr id="0" name=""/>
        <dsp:cNvSpPr/>
      </dsp:nvSpPr>
      <dsp:spPr>
        <a:xfrm>
          <a:off x="3291839" y="1827318"/>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Julio</a:t>
          </a:r>
        </a:p>
      </dsp:txBody>
      <dsp:txXfrm>
        <a:off x="3291839" y="1879183"/>
        <a:ext cx="4782167" cy="311187"/>
      </dsp:txXfrm>
    </dsp:sp>
    <dsp:sp modelId="{BEA13CAD-B3D1-4523-80C4-B0E940DC1F1E}">
      <dsp:nvSpPr>
        <dsp:cNvPr id="0" name=""/>
        <dsp:cNvSpPr/>
      </dsp:nvSpPr>
      <dsp:spPr>
        <a:xfrm>
          <a:off x="0" y="1827318"/>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Jayaque</a:t>
          </a:r>
        </a:p>
      </dsp:txBody>
      <dsp:txXfrm>
        <a:off x="20255" y="1847573"/>
        <a:ext cx="3251330" cy="374406"/>
      </dsp:txXfrm>
    </dsp:sp>
    <dsp:sp modelId="{48CDD94E-3E4C-4CDB-8228-4730345E478F}">
      <dsp:nvSpPr>
        <dsp:cNvPr id="0" name=""/>
        <dsp:cNvSpPr/>
      </dsp:nvSpPr>
      <dsp:spPr>
        <a:xfrm>
          <a:off x="3291839" y="2283727"/>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Agosto</a:t>
          </a:r>
        </a:p>
      </dsp:txBody>
      <dsp:txXfrm>
        <a:off x="3291839" y="2335592"/>
        <a:ext cx="4782167" cy="311187"/>
      </dsp:txXfrm>
    </dsp:sp>
    <dsp:sp modelId="{CAC439F4-1FD3-4EF0-BDC3-ACCEA96950D8}">
      <dsp:nvSpPr>
        <dsp:cNvPr id="0" name=""/>
        <dsp:cNvSpPr/>
      </dsp:nvSpPr>
      <dsp:spPr>
        <a:xfrm>
          <a:off x="0" y="2283727"/>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Quezaltepeque</a:t>
          </a:r>
        </a:p>
      </dsp:txBody>
      <dsp:txXfrm>
        <a:off x="20255" y="2303982"/>
        <a:ext cx="3251330" cy="374406"/>
      </dsp:txXfrm>
    </dsp:sp>
    <dsp:sp modelId="{E8FDBBF3-9F90-4CC9-8543-F10FE94DE1F2}">
      <dsp:nvSpPr>
        <dsp:cNvPr id="0" name=""/>
        <dsp:cNvSpPr/>
      </dsp:nvSpPr>
      <dsp:spPr>
        <a:xfrm>
          <a:off x="3291839" y="2740135"/>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Septiembre</a:t>
          </a:r>
        </a:p>
      </dsp:txBody>
      <dsp:txXfrm>
        <a:off x="3291839" y="2792000"/>
        <a:ext cx="4782167" cy="311187"/>
      </dsp:txXfrm>
    </dsp:sp>
    <dsp:sp modelId="{D2FC8A3C-E747-47AA-971A-844A0793A3B8}">
      <dsp:nvSpPr>
        <dsp:cNvPr id="0" name=""/>
        <dsp:cNvSpPr/>
      </dsp:nvSpPr>
      <dsp:spPr>
        <a:xfrm>
          <a:off x="0" y="2740135"/>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Tamanique</a:t>
          </a:r>
        </a:p>
      </dsp:txBody>
      <dsp:txXfrm>
        <a:off x="20255" y="2760390"/>
        <a:ext cx="3251330" cy="374406"/>
      </dsp:txXfrm>
    </dsp:sp>
    <dsp:sp modelId="{07D74107-5DA4-49BF-8197-33DCABF7B4F1}">
      <dsp:nvSpPr>
        <dsp:cNvPr id="0" name=""/>
        <dsp:cNvSpPr/>
      </dsp:nvSpPr>
      <dsp:spPr>
        <a:xfrm>
          <a:off x="3291839" y="3196544"/>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Octubre</a:t>
          </a:r>
        </a:p>
      </dsp:txBody>
      <dsp:txXfrm>
        <a:off x="3291839" y="3248409"/>
        <a:ext cx="4782167" cy="311187"/>
      </dsp:txXfrm>
    </dsp:sp>
    <dsp:sp modelId="{B687C7DA-36DC-45A9-8BA7-E2F4BD77ACAC}">
      <dsp:nvSpPr>
        <dsp:cNvPr id="0" name=""/>
        <dsp:cNvSpPr/>
      </dsp:nvSpPr>
      <dsp:spPr>
        <a:xfrm>
          <a:off x="0" y="3196544"/>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Sacacoyo</a:t>
          </a:r>
        </a:p>
      </dsp:txBody>
      <dsp:txXfrm>
        <a:off x="20255" y="3216799"/>
        <a:ext cx="3251330" cy="374406"/>
      </dsp:txXfrm>
    </dsp:sp>
    <dsp:sp modelId="{B20EBDCF-E2A6-4D11-A41D-ABACB0F3FB2E}">
      <dsp:nvSpPr>
        <dsp:cNvPr id="0" name=""/>
        <dsp:cNvSpPr/>
      </dsp:nvSpPr>
      <dsp:spPr>
        <a:xfrm>
          <a:off x="3291839" y="3652952"/>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Noviembre</a:t>
          </a:r>
        </a:p>
      </dsp:txBody>
      <dsp:txXfrm>
        <a:off x="3291839" y="3704817"/>
        <a:ext cx="4782167" cy="311187"/>
      </dsp:txXfrm>
    </dsp:sp>
    <dsp:sp modelId="{DB84E2B1-0D20-4368-89E8-7474A48D3E57}">
      <dsp:nvSpPr>
        <dsp:cNvPr id="0" name=""/>
        <dsp:cNvSpPr/>
      </dsp:nvSpPr>
      <dsp:spPr>
        <a:xfrm>
          <a:off x="0" y="3652952"/>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Chiltiupan</a:t>
          </a:r>
        </a:p>
      </dsp:txBody>
      <dsp:txXfrm>
        <a:off x="20255" y="3673207"/>
        <a:ext cx="3251330" cy="374406"/>
      </dsp:txXfrm>
    </dsp:sp>
    <dsp:sp modelId="{F25480BA-E4E5-43C0-855A-BA96691E9A24}">
      <dsp:nvSpPr>
        <dsp:cNvPr id="0" name=""/>
        <dsp:cNvSpPr/>
      </dsp:nvSpPr>
      <dsp:spPr>
        <a:xfrm>
          <a:off x="3291839" y="4109361"/>
          <a:ext cx="4937760" cy="41491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SV" sz="2000" kern="1200"/>
            <a:t>Diciembe</a:t>
          </a:r>
        </a:p>
      </dsp:txBody>
      <dsp:txXfrm>
        <a:off x="3291839" y="4161226"/>
        <a:ext cx="4782167" cy="311187"/>
      </dsp:txXfrm>
    </dsp:sp>
    <dsp:sp modelId="{112E0457-4C25-485D-9766-049F800C981A}">
      <dsp:nvSpPr>
        <dsp:cNvPr id="0" name=""/>
        <dsp:cNvSpPr/>
      </dsp:nvSpPr>
      <dsp:spPr>
        <a:xfrm>
          <a:off x="0" y="4109361"/>
          <a:ext cx="3291840" cy="4149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s-SV" sz="2100" kern="1200"/>
            <a:t>Talnique</a:t>
          </a:r>
        </a:p>
      </dsp:txBody>
      <dsp:txXfrm>
        <a:off x="20255" y="4129616"/>
        <a:ext cx="3251330" cy="3744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DFBB0-1D18-4D42-891B-F0D52F2E3D91}">
      <dsp:nvSpPr>
        <dsp:cNvPr id="0" name=""/>
        <dsp:cNvSpPr/>
      </dsp:nvSpPr>
      <dsp:spPr>
        <a:xfrm>
          <a:off x="0" y="209979"/>
          <a:ext cx="4040188" cy="4677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563" tIns="229108" rIns="313563" bIns="78232" numCol="1" spcCol="1270" anchor="t" anchorCtr="0">
          <a:noAutofit/>
        </a:bodyPr>
        <a:lstStyle/>
        <a:p>
          <a:pPr marL="57150" lvl="1" indent="-57150" algn="l" defTabSz="488950">
            <a:lnSpc>
              <a:spcPct val="90000"/>
            </a:lnSpc>
            <a:spcBef>
              <a:spcPct val="0"/>
            </a:spcBef>
            <a:spcAft>
              <a:spcPct val="15000"/>
            </a:spcAft>
            <a:buChar char="••"/>
          </a:pPr>
          <a:r>
            <a:rPr lang="es-SV" sz="1100" kern="1200"/>
            <a:t>La Libertad, Tamanique, Chiltiupan, Jicalapa y Teotepeque.</a:t>
          </a:r>
        </a:p>
      </dsp:txBody>
      <dsp:txXfrm>
        <a:off x="0" y="209979"/>
        <a:ext cx="4040188" cy="467775"/>
      </dsp:txXfrm>
    </dsp:sp>
    <dsp:sp modelId="{83513E34-45FC-4C91-9E7D-AEA49893F70F}">
      <dsp:nvSpPr>
        <dsp:cNvPr id="0" name=""/>
        <dsp:cNvSpPr/>
      </dsp:nvSpPr>
      <dsp:spPr>
        <a:xfrm>
          <a:off x="202009" y="47618"/>
          <a:ext cx="2828131"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97" tIns="0" rIns="106897" bIns="0" numCol="1" spcCol="1270" anchor="ctr" anchorCtr="0">
          <a:noAutofit/>
        </a:bodyPr>
        <a:lstStyle/>
        <a:p>
          <a:pPr lvl="0" algn="l" defTabSz="488950">
            <a:lnSpc>
              <a:spcPct val="90000"/>
            </a:lnSpc>
            <a:spcBef>
              <a:spcPct val="0"/>
            </a:spcBef>
            <a:spcAft>
              <a:spcPct val="35000"/>
            </a:spcAft>
          </a:pPr>
          <a:r>
            <a:rPr lang="es-SV" sz="1100" kern="1200"/>
            <a:t>Micro Región Costera </a:t>
          </a:r>
        </a:p>
      </dsp:txBody>
      <dsp:txXfrm>
        <a:off x="217861" y="63470"/>
        <a:ext cx="2796427" cy="293016"/>
      </dsp:txXfrm>
    </dsp:sp>
    <dsp:sp modelId="{2DA2EC1A-C1C4-4254-8140-F7803702318C}">
      <dsp:nvSpPr>
        <dsp:cNvPr id="0" name=""/>
        <dsp:cNvSpPr/>
      </dsp:nvSpPr>
      <dsp:spPr>
        <a:xfrm>
          <a:off x="0" y="899514"/>
          <a:ext cx="4040188" cy="623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563" tIns="229108" rIns="313563" bIns="78232" numCol="1" spcCol="1270" anchor="t" anchorCtr="0">
          <a:noAutofit/>
        </a:bodyPr>
        <a:lstStyle/>
        <a:p>
          <a:pPr marL="57150" lvl="1" indent="-57150" algn="l" defTabSz="488950">
            <a:lnSpc>
              <a:spcPct val="90000"/>
            </a:lnSpc>
            <a:spcBef>
              <a:spcPct val="0"/>
            </a:spcBef>
            <a:spcAft>
              <a:spcPct val="15000"/>
            </a:spcAft>
            <a:buChar char="••"/>
          </a:pPr>
          <a:r>
            <a:rPr lang="es-AR" sz="1100" kern="1200"/>
            <a:t>Nuevo Cuscatlán, Huizucar, San José Villa Nueva y Zaragoza.</a:t>
          </a:r>
          <a:endParaRPr lang="es-SV" sz="1100" kern="1200"/>
        </a:p>
      </dsp:txBody>
      <dsp:txXfrm>
        <a:off x="0" y="899514"/>
        <a:ext cx="4040188" cy="623700"/>
      </dsp:txXfrm>
    </dsp:sp>
    <dsp:sp modelId="{88DA4719-DF16-48E2-96C0-C4314D272981}">
      <dsp:nvSpPr>
        <dsp:cNvPr id="0" name=""/>
        <dsp:cNvSpPr/>
      </dsp:nvSpPr>
      <dsp:spPr>
        <a:xfrm>
          <a:off x="202009" y="737154"/>
          <a:ext cx="2828131"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97" tIns="0" rIns="106897" bIns="0" numCol="1" spcCol="1270" anchor="ctr" anchorCtr="0">
          <a:noAutofit/>
        </a:bodyPr>
        <a:lstStyle/>
        <a:p>
          <a:pPr lvl="0" algn="l" defTabSz="488950">
            <a:lnSpc>
              <a:spcPct val="90000"/>
            </a:lnSpc>
            <a:spcBef>
              <a:spcPct val="0"/>
            </a:spcBef>
            <a:spcAft>
              <a:spcPct val="35000"/>
            </a:spcAft>
          </a:pPr>
          <a:r>
            <a:rPr lang="es-SV" sz="1100" kern="1200"/>
            <a:t>Micro Región Sur-Oriente </a:t>
          </a:r>
        </a:p>
      </dsp:txBody>
      <dsp:txXfrm>
        <a:off x="217861" y="753006"/>
        <a:ext cx="2796427" cy="293016"/>
      </dsp:txXfrm>
    </dsp:sp>
    <dsp:sp modelId="{4780ADA8-590F-4B4B-8C73-45804D040752}">
      <dsp:nvSpPr>
        <dsp:cNvPr id="0" name=""/>
        <dsp:cNvSpPr/>
      </dsp:nvSpPr>
      <dsp:spPr>
        <a:xfrm>
          <a:off x="0" y="1744974"/>
          <a:ext cx="4040188" cy="4677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563" tIns="229108" rIns="313563" bIns="78232" numCol="1" spcCol="1270" anchor="t" anchorCtr="0">
          <a:noAutofit/>
        </a:bodyPr>
        <a:lstStyle/>
        <a:p>
          <a:pPr marL="57150" lvl="1" indent="-57150" algn="l" defTabSz="488950">
            <a:lnSpc>
              <a:spcPct val="90000"/>
            </a:lnSpc>
            <a:spcBef>
              <a:spcPct val="0"/>
            </a:spcBef>
            <a:spcAft>
              <a:spcPct val="15000"/>
            </a:spcAft>
            <a:buChar char="••"/>
          </a:pPr>
          <a:r>
            <a:rPr lang="es-AR" sz="1100" kern="1200"/>
            <a:t>de Santa Tecla, Comasagua, y Antiguo Cuscatlán</a:t>
          </a:r>
          <a:endParaRPr lang="es-SV" sz="1100" kern="1200"/>
        </a:p>
      </dsp:txBody>
      <dsp:txXfrm>
        <a:off x="0" y="1744974"/>
        <a:ext cx="4040188" cy="467775"/>
      </dsp:txXfrm>
    </dsp:sp>
    <dsp:sp modelId="{24BBB630-14DC-4142-8A74-B9E3E14E5877}">
      <dsp:nvSpPr>
        <dsp:cNvPr id="0" name=""/>
        <dsp:cNvSpPr/>
      </dsp:nvSpPr>
      <dsp:spPr>
        <a:xfrm>
          <a:off x="202009" y="1582614"/>
          <a:ext cx="2828131"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97" tIns="0" rIns="106897" bIns="0" numCol="1" spcCol="1270" anchor="ctr" anchorCtr="0">
          <a:noAutofit/>
        </a:bodyPr>
        <a:lstStyle/>
        <a:p>
          <a:pPr lvl="0" algn="l" defTabSz="488950">
            <a:lnSpc>
              <a:spcPct val="90000"/>
            </a:lnSpc>
            <a:spcBef>
              <a:spcPct val="0"/>
            </a:spcBef>
            <a:spcAft>
              <a:spcPct val="35000"/>
            </a:spcAft>
          </a:pPr>
          <a:r>
            <a:rPr lang="es-SV" sz="1100" kern="1200"/>
            <a:t>Micro Región Centro </a:t>
          </a:r>
        </a:p>
      </dsp:txBody>
      <dsp:txXfrm>
        <a:off x="217861" y="1598466"/>
        <a:ext cx="2796427" cy="293016"/>
      </dsp:txXfrm>
    </dsp:sp>
    <dsp:sp modelId="{187CB078-A56C-4C1E-92F1-1901E7DDD5D1}">
      <dsp:nvSpPr>
        <dsp:cNvPr id="0" name=""/>
        <dsp:cNvSpPr/>
      </dsp:nvSpPr>
      <dsp:spPr>
        <a:xfrm>
          <a:off x="0" y="2434508"/>
          <a:ext cx="4040188" cy="623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563" tIns="229108" rIns="313563" bIns="78232" numCol="1" spcCol="1270" anchor="t" anchorCtr="0">
          <a:noAutofit/>
        </a:bodyPr>
        <a:lstStyle/>
        <a:p>
          <a:pPr marL="57150" lvl="1" indent="-57150" algn="l" defTabSz="488950">
            <a:lnSpc>
              <a:spcPct val="90000"/>
            </a:lnSpc>
            <a:spcBef>
              <a:spcPct val="0"/>
            </a:spcBef>
            <a:spcAft>
              <a:spcPct val="15000"/>
            </a:spcAft>
            <a:buChar char="••"/>
          </a:pPr>
          <a:r>
            <a:rPr lang="es-SV" sz="1100" kern="1200"/>
            <a:t>de San Pablo Tacachico, San Juan Opico, San Matías, Quezaltepeque</a:t>
          </a:r>
        </a:p>
      </dsp:txBody>
      <dsp:txXfrm>
        <a:off x="0" y="2434508"/>
        <a:ext cx="4040188" cy="623700"/>
      </dsp:txXfrm>
    </dsp:sp>
    <dsp:sp modelId="{9B857EF7-AD0D-4549-833A-EC3082727486}">
      <dsp:nvSpPr>
        <dsp:cNvPr id="0" name=""/>
        <dsp:cNvSpPr/>
      </dsp:nvSpPr>
      <dsp:spPr>
        <a:xfrm>
          <a:off x="202009" y="2272149"/>
          <a:ext cx="2828131"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97" tIns="0" rIns="106897" bIns="0" numCol="1" spcCol="1270" anchor="ctr" anchorCtr="0">
          <a:noAutofit/>
        </a:bodyPr>
        <a:lstStyle/>
        <a:p>
          <a:pPr lvl="0" algn="l" defTabSz="488950">
            <a:lnSpc>
              <a:spcPct val="90000"/>
            </a:lnSpc>
            <a:spcBef>
              <a:spcPct val="0"/>
            </a:spcBef>
            <a:spcAft>
              <a:spcPct val="35000"/>
            </a:spcAft>
          </a:pPr>
          <a:r>
            <a:rPr lang="es-SV" sz="1100" kern="1200"/>
            <a:t>Micro Región Norte </a:t>
          </a:r>
        </a:p>
      </dsp:txBody>
      <dsp:txXfrm>
        <a:off x="217861" y="2288001"/>
        <a:ext cx="2796427" cy="293016"/>
      </dsp:txXfrm>
    </dsp:sp>
    <dsp:sp modelId="{A9E22F4B-2FD0-47FE-A978-624D35F43EA3}">
      <dsp:nvSpPr>
        <dsp:cNvPr id="0" name=""/>
        <dsp:cNvSpPr/>
      </dsp:nvSpPr>
      <dsp:spPr>
        <a:xfrm>
          <a:off x="0" y="3279968"/>
          <a:ext cx="4040188" cy="623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3563" tIns="229108" rIns="313563" bIns="78232" numCol="1" spcCol="1270" anchor="t" anchorCtr="0">
          <a:noAutofit/>
        </a:bodyPr>
        <a:lstStyle/>
        <a:p>
          <a:pPr marL="57150" lvl="1" indent="-57150" algn="l" defTabSz="488950">
            <a:lnSpc>
              <a:spcPct val="90000"/>
            </a:lnSpc>
            <a:spcBef>
              <a:spcPct val="0"/>
            </a:spcBef>
            <a:spcAft>
              <a:spcPct val="15000"/>
            </a:spcAft>
            <a:buChar char="••"/>
          </a:pPr>
          <a:r>
            <a:rPr lang="es-SV" sz="1100" kern="1200"/>
            <a:t>Ciudad Arce, Colon, Sacacoyo, Tepecoyo, Jayaque y Talnique</a:t>
          </a:r>
        </a:p>
      </dsp:txBody>
      <dsp:txXfrm>
        <a:off x="0" y="3279968"/>
        <a:ext cx="4040188" cy="623700"/>
      </dsp:txXfrm>
    </dsp:sp>
    <dsp:sp modelId="{BC0B3B4E-5995-4E5B-9AEC-9BBEE54E11A5}">
      <dsp:nvSpPr>
        <dsp:cNvPr id="0" name=""/>
        <dsp:cNvSpPr/>
      </dsp:nvSpPr>
      <dsp:spPr>
        <a:xfrm>
          <a:off x="202009" y="3117609"/>
          <a:ext cx="2828131"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897" tIns="0" rIns="106897" bIns="0" numCol="1" spcCol="1270" anchor="ctr" anchorCtr="0">
          <a:noAutofit/>
        </a:bodyPr>
        <a:lstStyle/>
        <a:p>
          <a:pPr lvl="0" algn="l" defTabSz="488950">
            <a:lnSpc>
              <a:spcPct val="90000"/>
            </a:lnSpc>
            <a:spcBef>
              <a:spcPct val="0"/>
            </a:spcBef>
            <a:spcAft>
              <a:spcPct val="35000"/>
            </a:spcAft>
          </a:pPr>
          <a:r>
            <a:rPr lang="es-SV" sz="1100" kern="1200"/>
            <a:t>Micro Región Valle de San Andrés </a:t>
          </a:r>
        </a:p>
      </dsp:txBody>
      <dsp:txXfrm>
        <a:off x="217861" y="3133461"/>
        <a:ext cx="2796427" cy="2930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63B37-A18B-4A5D-BCA0-401854084409}">
      <dsp:nvSpPr>
        <dsp:cNvPr id="0" name=""/>
        <dsp:cNvSpPr/>
      </dsp:nvSpPr>
      <dsp:spPr>
        <a:xfrm>
          <a:off x="0" y="0"/>
          <a:ext cx="8229600" cy="21546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a:t>Juramentacion Comision Departamental </a:t>
          </a:r>
        </a:p>
        <a:p>
          <a:pPr marL="57150" lvl="1" indent="-57150" algn="l" defTabSz="400050">
            <a:lnSpc>
              <a:spcPct val="90000"/>
            </a:lnSpc>
            <a:spcBef>
              <a:spcPct val="0"/>
            </a:spcBef>
            <a:spcAft>
              <a:spcPct val="15000"/>
            </a:spcAft>
            <a:buChar char="••"/>
          </a:pPr>
          <a:r>
            <a:rPr lang="es-SV" sz="900" kern="1200"/>
            <a:t>Integrada por </a:t>
          </a:r>
        </a:p>
        <a:p>
          <a:pPr marL="114300" lvl="2" indent="-57150" algn="l" defTabSz="400050">
            <a:lnSpc>
              <a:spcPct val="90000"/>
            </a:lnSpc>
            <a:spcBef>
              <a:spcPct val="0"/>
            </a:spcBef>
            <a:spcAft>
              <a:spcPct val="15000"/>
            </a:spcAft>
            <a:buChar char="••"/>
          </a:pPr>
          <a:r>
            <a:rPr lang="es-SV" sz="900" kern="1200"/>
            <a:t>Gobernadora Departamental</a:t>
          </a:r>
        </a:p>
        <a:p>
          <a:pPr marL="114300" lvl="2" indent="-57150" algn="l" defTabSz="400050">
            <a:lnSpc>
              <a:spcPct val="90000"/>
            </a:lnSpc>
            <a:spcBef>
              <a:spcPct val="0"/>
            </a:spcBef>
            <a:spcAft>
              <a:spcPct val="15000"/>
            </a:spcAft>
            <a:buChar char="••"/>
          </a:pPr>
          <a:r>
            <a:rPr lang="es-SV" sz="900" kern="1200"/>
            <a:t>Comandante Deparamental de La FAES</a:t>
          </a:r>
        </a:p>
        <a:p>
          <a:pPr marL="114300" lvl="2" indent="-57150" algn="l" defTabSz="400050">
            <a:lnSpc>
              <a:spcPct val="90000"/>
            </a:lnSpc>
            <a:spcBef>
              <a:spcPct val="0"/>
            </a:spcBef>
            <a:spcAft>
              <a:spcPct val="15000"/>
            </a:spcAft>
            <a:buChar char="••"/>
          </a:pPr>
          <a:r>
            <a:rPr lang="es-SV" sz="900" kern="1200"/>
            <a:t>Director Departamental de Educacion</a:t>
          </a:r>
        </a:p>
        <a:p>
          <a:pPr marL="114300" lvl="2" indent="-57150" algn="l" defTabSz="400050">
            <a:lnSpc>
              <a:spcPct val="90000"/>
            </a:lnSpc>
            <a:spcBef>
              <a:spcPct val="0"/>
            </a:spcBef>
            <a:spcAft>
              <a:spcPct val="15000"/>
            </a:spcAft>
            <a:buChar char="••"/>
          </a:pPr>
          <a:r>
            <a:rPr lang="es-SV" sz="900" kern="1200"/>
            <a:t>Presidenta de Cruz Roja Departamental</a:t>
          </a:r>
        </a:p>
        <a:p>
          <a:pPr marL="114300" lvl="2" indent="-57150" algn="l" defTabSz="400050">
            <a:lnSpc>
              <a:spcPct val="90000"/>
            </a:lnSpc>
            <a:spcBef>
              <a:spcPct val="0"/>
            </a:spcBef>
            <a:spcAft>
              <a:spcPct val="15000"/>
            </a:spcAft>
            <a:buChar char="••"/>
          </a:pPr>
          <a:r>
            <a:rPr lang="es-SV" sz="900" kern="1200"/>
            <a:t>Jefe Departamental de la Policia Nacional Civil </a:t>
          </a:r>
        </a:p>
        <a:p>
          <a:pPr marL="114300" lvl="2" indent="-57150" algn="l" defTabSz="400050">
            <a:lnSpc>
              <a:spcPct val="90000"/>
            </a:lnSpc>
            <a:spcBef>
              <a:spcPct val="0"/>
            </a:spcBef>
            <a:spcAft>
              <a:spcPct val="15000"/>
            </a:spcAft>
            <a:buChar char="••"/>
          </a:pPr>
          <a:r>
            <a:rPr lang="es-SV" sz="900" kern="1200"/>
            <a:t>Delegado Departamental de Proteccion Civil </a:t>
          </a:r>
        </a:p>
        <a:p>
          <a:pPr marL="114300" lvl="2" indent="-57150" algn="l" defTabSz="400050">
            <a:lnSpc>
              <a:spcPct val="90000"/>
            </a:lnSpc>
            <a:spcBef>
              <a:spcPct val="0"/>
            </a:spcBef>
            <a:spcAft>
              <a:spcPct val="15000"/>
            </a:spcAft>
            <a:buChar char="••"/>
          </a:pPr>
          <a:r>
            <a:rPr lang="es-SV" sz="900" kern="1200"/>
            <a:t>Ministerio de Salud</a:t>
          </a:r>
        </a:p>
        <a:p>
          <a:pPr marL="114300" lvl="2" indent="-57150" algn="l" defTabSz="400050">
            <a:lnSpc>
              <a:spcPct val="90000"/>
            </a:lnSpc>
            <a:spcBef>
              <a:spcPct val="0"/>
            </a:spcBef>
            <a:spcAft>
              <a:spcPct val="15000"/>
            </a:spcAft>
            <a:buChar char="••"/>
          </a:pPr>
          <a:r>
            <a:rPr lang="es-SV" sz="900" kern="1200"/>
            <a:t>Cuerpo de Bomberos</a:t>
          </a:r>
        </a:p>
        <a:p>
          <a:pPr marL="114300" lvl="2" indent="-57150" algn="l" defTabSz="400050">
            <a:lnSpc>
              <a:spcPct val="90000"/>
            </a:lnSpc>
            <a:spcBef>
              <a:spcPct val="0"/>
            </a:spcBef>
            <a:spcAft>
              <a:spcPct val="15000"/>
            </a:spcAft>
            <a:buChar char="••"/>
          </a:pPr>
          <a:r>
            <a:rPr lang="es-SV" sz="900" kern="1200"/>
            <a:t>Instituto Salvadoreño del Seguro Social</a:t>
          </a:r>
        </a:p>
        <a:p>
          <a:pPr marL="114300" lvl="2" indent="-57150" algn="l" defTabSz="400050">
            <a:lnSpc>
              <a:spcPct val="90000"/>
            </a:lnSpc>
            <a:spcBef>
              <a:spcPct val="0"/>
            </a:spcBef>
            <a:spcAft>
              <a:spcPct val="15000"/>
            </a:spcAft>
            <a:buChar char="••"/>
          </a:pPr>
          <a:r>
            <a:rPr lang="es-SV" sz="900" kern="1200"/>
            <a:t>Ministerio de Trabajo</a:t>
          </a:r>
        </a:p>
        <a:p>
          <a:pPr marL="114300" lvl="2" indent="-57150" algn="l" defTabSz="400050">
            <a:lnSpc>
              <a:spcPct val="90000"/>
            </a:lnSpc>
            <a:spcBef>
              <a:spcPct val="0"/>
            </a:spcBef>
            <a:spcAft>
              <a:spcPct val="15000"/>
            </a:spcAft>
            <a:buChar char="••"/>
          </a:pPr>
          <a:r>
            <a:rPr lang="es-SV" sz="900" kern="1200"/>
            <a:t>Instituto Salvadoreño para el Desarrollo de la Mujer</a:t>
          </a:r>
        </a:p>
      </dsp:txBody>
      <dsp:txXfrm>
        <a:off x="1861389" y="0"/>
        <a:ext cx="6368210" cy="2154694"/>
      </dsp:txXfrm>
    </dsp:sp>
    <dsp:sp modelId="{092E8AE9-00C3-459C-9713-168580A439EC}">
      <dsp:nvSpPr>
        <dsp:cNvPr id="0" name=""/>
        <dsp:cNvSpPr/>
      </dsp:nvSpPr>
      <dsp:spPr>
        <a:xfrm>
          <a:off x="215469" y="215469"/>
          <a:ext cx="1645920" cy="172375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F6DA1F-CD52-4119-8DDC-E45DC4D109F4}">
      <dsp:nvSpPr>
        <dsp:cNvPr id="0" name=""/>
        <dsp:cNvSpPr/>
      </dsp:nvSpPr>
      <dsp:spPr>
        <a:xfrm>
          <a:off x="0" y="2370163"/>
          <a:ext cx="8229600" cy="21546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SV" sz="1200" kern="1200"/>
            <a:t>Juramentacion Comisiones Municipales</a:t>
          </a:r>
        </a:p>
        <a:p>
          <a:pPr marL="57150" lvl="1" indent="-57150" algn="l" defTabSz="400050">
            <a:lnSpc>
              <a:spcPct val="90000"/>
            </a:lnSpc>
            <a:spcBef>
              <a:spcPct val="0"/>
            </a:spcBef>
            <a:spcAft>
              <a:spcPct val="15000"/>
            </a:spcAft>
            <a:buChar char="••"/>
          </a:pPr>
          <a:r>
            <a:rPr lang="es-SV" sz="900" b="1" kern="1200"/>
            <a:t>Comisión municipal de Tamanique</a:t>
          </a:r>
          <a:endParaRPr lang="es-SV" sz="900" kern="1200"/>
        </a:p>
        <a:p>
          <a:pPr marL="57150" lvl="1" indent="-57150" algn="l" defTabSz="400050">
            <a:lnSpc>
              <a:spcPct val="90000"/>
            </a:lnSpc>
            <a:spcBef>
              <a:spcPct val="0"/>
            </a:spcBef>
            <a:spcAft>
              <a:spcPct val="15000"/>
            </a:spcAft>
            <a:buChar char="••"/>
          </a:pPr>
          <a:r>
            <a:rPr lang="es-SV" sz="900" b="1" kern="1200"/>
            <a:t>Comisión municipal de ciudad Arce</a:t>
          </a:r>
          <a:endParaRPr lang="es-SV" sz="900" kern="1200"/>
        </a:p>
        <a:p>
          <a:pPr marL="57150" lvl="1" indent="-57150" algn="l" defTabSz="400050">
            <a:lnSpc>
              <a:spcPct val="90000"/>
            </a:lnSpc>
            <a:spcBef>
              <a:spcPct val="0"/>
            </a:spcBef>
            <a:spcAft>
              <a:spcPct val="15000"/>
            </a:spcAft>
            <a:buChar char="••"/>
          </a:pPr>
          <a:r>
            <a:rPr lang="es-SV" sz="900" b="1" kern="1200"/>
            <a:t>Comisión municipal de San Juan opico</a:t>
          </a:r>
          <a:endParaRPr lang="es-SV" sz="900" kern="1200"/>
        </a:p>
        <a:p>
          <a:pPr marL="57150" lvl="1" indent="-57150" algn="l" defTabSz="400050">
            <a:lnSpc>
              <a:spcPct val="90000"/>
            </a:lnSpc>
            <a:spcBef>
              <a:spcPct val="0"/>
            </a:spcBef>
            <a:spcAft>
              <a:spcPct val="15000"/>
            </a:spcAft>
            <a:buChar char="••"/>
          </a:pPr>
          <a:r>
            <a:rPr lang="es-SV" sz="900" b="1" kern="1200"/>
            <a:t>Comisión municipal de colon</a:t>
          </a:r>
          <a:endParaRPr lang="es-SV" sz="900" kern="1200"/>
        </a:p>
        <a:p>
          <a:pPr marL="57150" lvl="1" indent="-57150" algn="l" defTabSz="400050">
            <a:lnSpc>
              <a:spcPct val="90000"/>
            </a:lnSpc>
            <a:spcBef>
              <a:spcPct val="0"/>
            </a:spcBef>
            <a:spcAft>
              <a:spcPct val="15000"/>
            </a:spcAft>
            <a:buChar char="••"/>
          </a:pPr>
          <a:r>
            <a:rPr lang="es-SV" sz="900" b="1" kern="1200"/>
            <a:t>Comisión municipal de San Pablo Tacachico</a:t>
          </a:r>
          <a:endParaRPr lang="es-SV" sz="900" kern="1200"/>
        </a:p>
        <a:p>
          <a:pPr marL="57150" lvl="1" indent="-57150" algn="l" defTabSz="400050">
            <a:lnSpc>
              <a:spcPct val="90000"/>
            </a:lnSpc>
            <a:spcBef>
              <a:spcPct val="0"/>
            </a:spcBef>
            <a:spcAft>
              <a:spcPct val="15000"/>
            </a:spcAft>
            <a:buChar char="••"/>
          </a:pPr>
          <a:r>
            <a:rPr lang="es-SV" sz="900" b="1" kern="1200"/>
            <a:t>Comisión municipal de Huizucar</a:t>
          </a:r>
          <a:endParaRPr lang="es-SV" sz="900" kern="1200"/>
        </a:p>
        <a:p>
          <a:pPr marL="57150" lvl="1" indent="-57150" algn="l" defTabSz="400050">
            <a:lnSpc>
              <a:spcPct val="90000"/>
            </a:lnSpc>
            <a:spcBef>
              <a:spcPct val="0"/>
            </a:spcBef>
            <a:spcAft>
              <a:spcPct val="15000"/>
            </a:spcAft>
            <a:buChar char="••"/>
          </a:pPr>
          <a:r>
            <a:rPr lang="es-SV" sz="900" b="1" kern="1200"/>
            <a:t>Comisión municipal de Comasagua</a:t>
          </a:r>
          <a:endParaRPr lang="es-SV" sz="900" kern="1200"/>
        </a:p>
        <a:p>
          <a:pPr marL="57150" lvl="1" indent="-57150" algn="l" defTabSz="400050">
            <a:lnSpc>
              <a:spcPct val="90000"/>
            </a:lnSpc>
            <a:spcBef>
              <a:spcPct val="0"/>
            </a:spcBef>
            <a:spcAft>
              <a:spcPct val="15000"/>
            </a:spcAft>
            <a:buChar char="••"/>
          </a:pPr>
          <a:r>
            <a:rPr lang="es-SV" sz="900" b="1" kern="1200"/>
            <a:t>Comisión municipal de Quezaltepeque</a:t>
          </a:r>
          <a:endParaRPr lang="es-SV" sz="900" kern="1200"/>
        </a:p>
        <a:p>
          <a:pPr marL="57150" lvl="1" indent="-57150" algn="l" defTabSz="400050">
            <a:lnSpc>
              <a:spcPct val="90000"/>
            </a:lnSpc>
            <a:spcBef>
              <a:spcPct val="0"/>
            </a:spcBef>
            <a:spcAft>
              <a:spcPct val="15000"/>
            </a:spcAft>
            <a:buChar char="••"/>
          </a:pPr>
          <a:r>
            <a:rPr lang="es-SV" sz="900" b="1" kern="1200"/>
            <a:t>Comisión municipal de La Libertad</a:t>
          </a:r>
          <a:endParaRPr lang="es-SV" sz="900" kern="1200"/>
        </a:p>
      </dsp:txBody>
      <dsp:txXfrm>
        <a:off x="1861389" y="2370163"/>
        <a:ext cx="6368210" cy="2154694"/>
      </dsp:txXfrm>
    </dsp:sp>
    <dsp:sp modelId="{8DAC7B92-0D22-4591-890A-9FB136E15124}">
      <dsp:nvSpPr>
        <dsp:cNvPr id="0" name=""/>
        <dsp:cNvSpPr/>
      </dsp:nvSpPr>
      <dsp:spPr>
        <a:xfrm>
          <a:off x="215469" y="2585633"/>
          <a:ext cx="1645920" cy="172375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70C2C-B77C-4CD0-A0E5-9263F12CCB16}">
      <dsp:nvSpPr>
        <dsp:cNvPr id="0" name=""/>
        <dsp:cNvSpPr/>
      </dsp:nvSpPr>
      <dsp:spPr>
        <a:xfrm rot="10800000">
          <a:off x="1870475" y="1167"/>
          <a:ext cx="5472684" cy="196807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7865" tIns="83820" rIns="156464" bIns="83820" numCol="1" spcCol="1270" anchor="t" anchorCtr="0">
          <a:noAutofit/>
        </a:bodyPr>
        <a:lstStyle/>
        <a:p>
          <a:pPr lvl="0" algn="l" defTabSz="977900">
            <a:lnSpc>
              <a:spcPct val="90000"/>
            </a:lnSpc>
            <a:spcBef>
              <a:spcPct val="0"/>
            </a:spcBef>
            <a:spcAft>
              <a:spcPct val="35000"/>
            </a:spcAft>
          </a:pPr>
          <a:r>
            <a:rPr lang="es-SV" sz="2200" kern="1200"/>
            <a:t>Conmemoracion del 194 Aniversario de la Indepencia Patria</a:t>
          </a:r>
        </a:p>
        <a:p>
          <a:pPr marL="171450" lvl="1" indent="-171450" algn="l" defTabSz="755650">
            <a:lnSpc>
              <a:spcPct val="90000"/>
            </a:lnSpc>
            <a:spcBef>
              <a:spcPct val="0"/>
            </a:spcBef>
            <a:spcAft>
              <a:spcPct val="15000"/>
            </a:spcAft>
            <a:buChar char="••"/>
          </a:pPr>
          <a:r>
            <a:rPr lang="es-SV" sz="1700" kern="1200"/>
            <a:t>Recorrido de la Antorcha </a:t>
          </a:r>
        </a:p>
        <a:p>
          <a:pPr marL="171450" lvl="1" indent="-171450" algn="l" defTabSz="755650">
            <a:lnSpc>
              <a:spcPct val="90000"/>
            </a:lnSpc>
            <a:spcBef>
              <a:spcPct val="0"/>
            </a:spcBef>
            <a:spcAft>
              <a:spcPct val="15000"/>
            </a:spcAft>
            <a:buChar char="••"/>
          </a:pPr>
          <a:r>
            <a:rPr lang="es-SV" sz="1700" kern="1200"/>
            <a:t>Semana Centroamerica</a:t>
          </a:r>
        </a:p>
        <a:p>
          <a:pPr marL="171450" lvl="1" indent="-171450" algn="l" defTabSz="755650">
            <a:lnSpc>
              <a:spcPct val="90000"/>
            </a:lnSpc>
            <a:spcBef>
              <a:spcPct val="0"/>
            </a:spcBef>
            <a:spcAft>
              <a:spcPct val="15000"/>
            </a:spcAft>
            <a:buChar char="••"/>
          </a:pPr>
          <a:r>
            <a:rPr lang="es-SV" sz="1700" kern="1200"/>
            <a:t>Desfiles estudiantiles y militar</a:t>
          </a:r>
        </a:p>
      </dsp:txBody>
      <dsp:txXfrm rot="10800000">
        <a:off x="2362493" y="1167"/>
        <a:ext cx="4980666" cy="1968071"/>
      </dsp:txXfrm>
    </dsp:sp>
    <dsp:sp modelId="{69268709-D535-4E41-A02F-06979E44FE4D}">
      <dsp:nvSpPr>
        <dsp:cNvPr id="0" name=""/>
        <dsp:cNvSpPr/>
      </dsp:nvSpPr>
      <dsp:spPr>
        <a:xfrm>
          <a:off x="886440" y="1167"/>
          <a:ext cx="1968071" cy="196807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4C8687-FDA3-4BD7-8A23-7CC91AAA344D}">
      <dsp:nvSpPr>
        <dsp:cNvPr id="0" name=""/>
        <dsp:cNvSpPr/>
      </dsp:nvSpPr>
      <dsp:spPr>
        <a:xfrm rot="10800000">
          <a:off x="1870475" y="2556723"/>
          <a:ext cx="5472684" cy="196807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7865" tIns="83820" rIns="156464" bIns="83820" numCol="1" spcCol="1270" anchor="t" anchorCtr="0">
          <a:noAutofit/>
        </a:bodyPr>
        <a:lstStyle/>
        <a:p>
          <a:pPr lvl="0" algn="l" defTabSz="977900">
            <a:lnSpc>
              <a:spcPct val="90000"/>
            </a:lnSpc>
            <a:spcBef>
              <a:spcPct val="0"/>
            </a:spcBef>
            <a:spcAft>
              <a:spcPct val="35000"/>
            </a:spcAft>
          </a:pPr>
          <a:r>
            <a:rPr lang="es-SV" sz="2200" kern="1200"/>
            <a:t>Lanzamiento del Sellos Postales conmemorando</a:t>
          </a:r>
        </a:p>
        <a:p>
          <a:pPr marL="171450" lvl="1" indent="-171450" algn="l" defTabSz="755650">
            <a:lnSpc>
              <a:spcPct val="90000"/>
            </a:lnSpc>
            <a:spcBef>
              <a:spcPct val="0"/>
            </a:spcBef>
            <a:spcAft>
              <a:spcPct val="15000"/>
            </a:spcAft>
            <a:buChar char="••"/>
          </a:pPr>
          <a:r>
            <a:rPr lang="es-SV" sz="1700" kern="1200"/>
            <a:t>150 años de fundacion del Departamento</a:t>
          </a:r>
        </a:p>
      </dsp:txBody>
      <dsp:txXfrm rot="10800000">
        <a:off x="2362493" y="2556723"/>
        <a:ext cx="4980666" cy="1968071"/>
      </dsp:txXfrm>
    </dsp:sp>
    <dsp:sp modelId="{BA896A57-D6AF-44F9-9104-D4502578D39C}">
      <dsp:nvSpPr>
        <dsp:cNvPr id="0" name=""/>
        <dsp:cNvSpPr/>
      </dsp:nvSpPr>
      <dsp:spPr>
        <a:xfrm>
          <a:off x="886440" y="2556723"/>
          <a:ext cx="1968071" cy="196807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C3645-DDAB-4049-983B-4A95C9B23851}">
      <dsp:nvSpPr>
        <dsp:cNvPr id="0" name=""/>
        <dsp:cNvSpPr/>
      </dsp:nvSpPr>
      <dsp:spPr>
        <a:xfrm>
          <a:off x="0" y="411893"/>
          <a:ext cx="4041775"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s-SV" sz="2500" i="0" kern="1200" smtClean="0"/>
            <a:t>Porcentaje de Analfabetismo a finales de 2014: 13.25%</a:t>
          </a:r>
          <a:endParaRPr lang="es-SV" sz="2500" kern="1200"/>
        </a:p>
      </dsp:txBody>
      <dsp:txXfrm>
        <a:off x="48547" y="460440"/>
        <a:ext cx="3944681" cy="897406"/>
      </dsp:txXfrm>
    </dsp:sp>
    <dsp:sp modelId="{CE560966-4BA0-4AC8-91F2-FC7ED2004891}">
      <dsp:nvSpPr>
        <dsp:cNvPr id="0" name=""/>
        <dsp:cNvSpPr/>
      </dsp:nvSpPr>
      <dsp:spPr>
        <a:xfrm>
          <a:off x="0" y="1478394"/>
          <a:ext cx="4041775"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s-SV" sz="2500" i="0" kern="1200" smtClean="0"/>
            <a:t>Porcentaje de Analfabetismo a finales de 2015: 11.75%</a:t>
          </a:r>
          <a:endParaRPr lang="es-SV" sz="2500" kern="1200"/>
        </a:p>
      </dsp:txBody>
      <dsp:txXfrm>
        <a:off x="48547" y="1526941"/>
        <a:ext cx="3944681" cy="897406"/>
      </dsp:txXfrm>
    </dsp:sp>
    <dsp:sp modelId="{64CA8373-818C-485F-A14F-A4D6439162F8}">
      <dsp:nvSpPr>
        <dsp:cNvPr id="0" name=""/>
        <dsp:cNvSpPr/>
      </dsp:nvSpPr>
      <dsp:spPr>
        <a:xfrm>
          <a:off x="0" y="2544893"/>
          <a:ext cx="4041775"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s-SV" sz="2500" i="0" kern="1200" smtClean="0"/>
            <a:t>Porcentaje de Disminución del Analfabetismo : 1.50%</a:t>
          </a:r>
          <a:endParaRPr lang="es-SV" sz="2500" kern="1200"/>
        </a:p>
      </dsp:txBody>
      <dsp:txXfrm>
        <a:off x="48547" y="2593440"/>
        <a:ext cx="3944681" cy="8974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78B41-421E-4626-903A-81EF52BAF6BA}">
      <dsp:nvSpPr>
        <dsp:cNvPr id="0" name=""/>
        <dsp:cNvSpPr/>
      </dsp:nvSpPr>
      <dsp:spPr>
        <a:xfrm>
          <a:off x="0" y="0"/>
          <a:ext cx="3513206" cy="3951288"/>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699D8-5286-4C3D-99BB-9B57F71F3B45}">
      <dsp:nvSpPr>
        <dsp:cNvPr id="0" name=""/>
        <dsp:cNvSpPr/>
      </dsp:nvSpPr>
      <dsp:spPr>
        <a:xfrm>
          <a:off x="1756603" y="397251"/>
          <a:ext cx="2283584" cy="93534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SV" sz="1300" kern="1200"/>
            <a:t>Promover la participación y el liderazgo Juvenil </a:t>
          </a:r>
        </a:p>
      </dsp:txBody>
      <dsp:txXfrm>
        <a:off x="1802263" y="442911"/>
        <a:ext cx="2192264" cy="844023"/>
      </dsp:txXfrm>
    </dsp:sp>
    <dsp:sp modelId="{C4E02959-52C9-4DA2-9E5B-92A354665EC8}">
      <dsp:nvSpPr>
        <dsp:cNvPr id="0" name=""/>
        <dsp:cNvSpPr/>
      </dsp:nvSpPr>
      <dsp:spPr>
        <a:xfrm>
          <a:off x="1756603" y="1449513"/>
          <a:ext cx="2283584" cy="93534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SV" sz="1300" kern="1200"/>
            <a:t>Implementar proyectos destinados al desarrollo social y cultural de la juventud </a:t>
          </a:r>
        </a:p>
      </dsp:txBody>
      <dsp:txXfrm>
        <a:off x="1802263" y="1495173"/>
        <a:ext cx="2192264" cy="844023"/>
      </dsp:txXfrm>
    </dsp:sp>
    <dsp:sp modelId="{DBE0F5FE-DF3C-4228-B18A-6DCDF785CA20}">
      <dsp:nvSpPr>
        <dsp:cNvPr id="0" name=""/>
        <dsp:cNvSpPr/>
      </dsp:nvSpPr>
      <dsp:spPr>
        <a:xfrm>
          <a:off x="1756603" y="2501774"/>
          <a:ext cx="2283584" cy="93534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SV" sz="1300" kern="1200"/>
            <a:t>Igualdad de oportunidades entre mujeres y hombres respondiendo a esta diversidad</a:t>
          </a:r>
        </a:p>
      </dsp:txBody>
      <dsp:txXfrm>
        <a:off x="1802263" y="2547434"/>
        <a:ext cx="2192264" cy="84402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749CC-44E2-49C2-9F58-7DC1DBBE660A}">
      <dsp:nvSpPr>
        <dsp:cNvPr id="0" name=""/>
        <dsp:cNvSpPr/>
      </dsp:nvSpPr>
      <dsp:spPr>
        <a:xfrm>
          <a:off x="0" y="0"/>
          <a:ext cx="8229600" cy="2036683"/>
        </a:xfrm>
        <a:prstGeom prst="roundRect">
          <a:avLst>
            <a:gd name="adj" fmla="val 10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345107-5C12-4535-BDFF-636868273C11}">
      <dsp:nvSpPr>
        <dsp:cNvPr id="0" name=""/>
        <dsp:cNvSpPr/>
      </dsp:nvSpPr>
      <dsp:spPr>
        <a:xfrm>
          <a:off x="246887" y="271557"/>
          <a:ext cx="2417445" cy="149356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11A2DE-2582-470F-8F76-5BDC06F9A389}">
      <dsp:nvSpPr>
        <dsp:cNvPr id="0" name=""/>
        <dsp:cNvSpPr/>
      </dsp:nvSpPr>
      <dsp:spPr>
        <a:xfrm rot="10800000">
          <a:off x="246887" y="2036683"/>
          <a:ext cx="2417445" cy="2489279"/>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s-SV" sz="2100" kern="1200"/>
            <a:t>Instituciones Participantes</a:t>
          </a:r>
        </a:p>
        <a:p>
          <a:pPr marL="171450" lvl="1" indent="-171450" algn="l" defTabSz="711200">
            <a:lnSpc>
              <a:spcPct val="90000"/>
            </a:lnSpc>
            <a:spcBef>
              <a:spcPct val="0"/>
            </a:spcBef>
            <a:spcAft>
              <a:spcPct val="15000"/>
            </a:spcAft>
            <a:buChar char="••"/>
          </a:pPr>
          <a:r>
            <a:rPr lang="es-SV" sz="1600" kern="1200"/>
            <a:t>AMP</a:t>
          </a:r>
        </a:p>
        <a:p>
          <a:pPr marL="171450" lvl="1" indent="-171450" algn="l" defTabSz="711200">
            <a:lnSpc>
              <a:spcPct val="90000"/>
            </a:lnSpc>
            <a:spcBef>
              <a:spcPct val="0"/>
            </a:spcBef>
            <a:spcAft>
              <a:spcPct val="15000"/>
            </a:spcAft>
            <a:buChar char="••"/>
          </a:pPr>
          <a:r>
            <a:rPr lang="es-SV" sz="1600" kern="1200"/>
            <a:t>CORSATUR</a:t>
          </a:r>
        </a:p>
        <a:p>
          <a:pPr marL="171450" lvl="1" indent="-171450" algn="l" defTabSz="711200">
            <a:lnSpc>
              <a:spcPct val="90000"/>
            </a:lnSpc>
            <a:spcBef>
              <a:spcPct val="0"/>
            </a:spcBef>
            <a:spcAft>
              <a:spcPct val="15000"/>
            </a:spcAft>
            <a:buChar char="••"/>
          </a:pPr>
          <a:r>
            <a:rPr lang="es-SV" sz="1600" kern="1200"/>
            <a:t>Gobernacion</a:t>
          </a:r>
        </a:p>
        <a:p>
          <a:pPr marL="171450" lvl="1" indent="-171450" algn="l" defTabSz="711200">
            <a:lnSpc>
              <a:spcPct val="90000"/>
            </a:lnSpc>
            <a:spcBef>
              <a:spcPct val="0"/>
            </a:spcBef>
            <a:spcAft>
              <a:spcPct val="15000"/>
            </a:spcAft>
            <a:buChar char="••"/>
          </a:pPr>
          <a:endParaRPr lang="es-SV" sz="1600" kern="1200"/>
        </a:p>
      </dsp:txBody>
      <dsp:txXfrm rot="10800000">
        <a:off x="321232" y="2036683"/>
        <a:ext cx="2268755" cy="2414934"/>
      </dsp:txXfrm>
    </dsp:sp>
    <dsp:sp modelId="{DDC3D7ED-5153-4E69-9ECF-67C156E9C544}">
      <dsp:nvSpPr>
        <dsp:cNvPr id="0" name=""/>
        <dsp:cNvSpPr/>
      </dsp:nvSpPr>
      <dsp:spPr>
        <a:xfrm>
          <a:off x="2906077" y="271557"/>
          <a:ext cx="2417445" cy="149356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8FECD1-B2D6-492E-BF41-6E7E60A45A38}">
      <dsp:nvSpPr>
        <dsp:cNvPr id="0" name=""/>
        <dsp:cNvSpPr/>
      </dsp:nvSpPr>
      <dsp:spPr>
        <a:xfrm rot="10800000">
          <a:off x="2906077" y="2036683"/>
          <a:ext cx="2417445" cy="2489279"/>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s-SV" sz="2100" kern="1200"/>
            <a:t>El plan de limpieza </a:t>
          </a:r>
        </a:p>
        <a:p>
          <a:pPr marL="171450" lvl="1" indent="-171450" algn="l" defTabSz="711200">
            <a:lnSpc>
              <a:spcPct val="90000"/>
            </a:lnSpc>
            <a:spcBef>
              <a:spcPct val="0"/>
            </a:spcBef>
            <a:spcAft>
              <a:spcPct val="15000"/>
            </a:spcAft>
            <a:buChar char="••"/>
          </a:pPr>
          <a:r>
            <a:rPr lang="es-SV" sz="1600" kern="1200"/>
            <a:t>Meta mantener limpios 5 kilómetros de playa, en las que destacan: Punta Roca, La Paz y el Majahual</a:t>
          </a:r>
        </a:p>
      </dsp:txBody>
      <dsp:txXfrm rot="10800000">
        <a:off x="2980422" y="2036683"/>
        <a:ext cx="2268755" cy="2414934"/>
      </dsp:txXfrm>
    </dsp:sp>
    <dsp:sp modelId="{141258EB-AA7E-41B5-B1E6-D5923F6E1818}">
      <dsp:nvSpPr>
        <dsp:cNvPr id="0" name=""/>
        <dsp:cNvSpPr/>
      </dsp:nvSpPr>
      <dsp:spPr>
        <a:xfrm>
          <a:off x="5565267" y="271557"/>
          <a:ext cx="2417445" cy="1493567"/>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052F6B-CA96-4A3C-B757-5FB87D6D4969}">
      <dsp:nvSpPr>
        <dsp:cNvPr id="0" name=""/>
        <dsp:cNvSpPr/>
      </dsp:nvSpPr>
      <dsp:spPr>
        <a:xfrm rot="10800000">
          <a:off x="5565267" y="2036683"/>
          <a:ext cx="2417445" cy="2489279"/>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s-SV" sz="2100" kern="1200"/>
            <a:t>Objetivo</a:t>
          </a:r>
        </a:p>
        <a:p>
          <a:pPr marL="171450" lvl="1" indent="-171450" algn="l" defTabSz="711200">
            <a:lnSpc>
              <a:spcPct val="90000"/>
            </a:lnSpc>
            <a:spcBef>
              <a:spcPct val="0"/>
            </a:spcBef>
            <a:spcAft>
              <a:spcPct val="15000"/>
            </a:spcAft>
            <a:buChar char="••"/>
          </a:pPr>
          <a:r>
            <a:rPr lang="es-SV" sz="1600" kern="1200"/>
            <a:t>Sensibilizar a la población sobre la  importancia de conservar los recursos marítimos y no contaminar las zonas costera </a:t>
          </a:r>
        </a:p>
      </dsp:txBody>
      <dsp:txXfrm rot="10800000">
        <a:off x="5639612" y="2036683"/>
        <a:ext cx="2268755" cy="24149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C667B-7BED-47D0-9B19-1093C4730F87}">
      <dsp:nvSpPr>
        <dsp:cNvPr id="0" name=""/>
        <dsp:cNvSpPr/>
      </dsp:nvSpPr>
      <dsp:spPr>
        <a:xfrm>
          <a:off x="0" y="2541"/>
          <a:ext cx="8229599" cy="16415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s-SV" sz="2300" kern="1200" smtClean="0"/>
            <a:t>El Fondo de Conservación Vial FOVIAL  para el periodo de la gestión 2015-2016 realizo un total de 98 rutas con 632.88 km atendidos. En el 2015 se han colocado 6,300 m3 de Mezcla asfáltica.</a:t>
          </a:r>
          <a:endParaRPr lang="es-SV" sz="2300" kern="1200"/>
        </a:p>
      </dsp:txBody>
      <dsp:txXfrm>
        <a:off x="80132" y="82673"/>
        <a:ext cx="8069335" cy="1481245"/>
      </dsp:txXfrm>
    </dsp:sp>
    <dsp:sp modelId="{E7200721-D8F7-4053-AEFB-8C548E111B21}">
      <dsp:nvSpPr>
        <dsp:cNvPr id="0" name=""/>
        <dsp:cNvSpPr/>
      </dsp:nvSpPr>
      <dsp:spPr>
        <a:xfrm>
          <a:off x="0" y="1644051"/>
          <a:ext cx="8229599" cy="1237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s-SV" sz="1800" kern="1200" dirty="0" smtClean="0"/>
            <a:t>Actividades realizadas. </a:t>
          </a:r>
          <a:endParaRPr lang="es-SV" sz="1800" kern="1200" dirty="0"/>
        </a:p>
        <a:p>
          <a:pPr marL="171450" lvl="1" indent="-171450" algn="l" defTabSz="800100" rtl="0">
            <a:lnSpc>
              <a:spcPct val="90000"/>
            </a:lnSpc>
            <a:spcBef>
              <a:spcPct val="0"/>
            </a:spcBef>
            <a:spcAft>
              <a:spcPct val="20000"/>
            </a:spcAft>
            <a:buChar char="••"/>
          </a:pPr>
          <a:r>
            <a:rPr lang="es-AR" sz="1800" kern="1200" dirty="0" smtClean="0"/>
            <a:t>Mantenimiento rutinario de vías pavimentadas.</a:t>
          </a:r>
          <a:endParaRPr lang="es-SV" sz="1800" kern="1200" dirty="0"/>
        </a:p>
        <a:p>
          <a:pPr marL="171450" lvl="1" indent="-171450" algn="l" defTabSz="800100" rtl="0">
            <a:lnSpc>
              <a:spcPct val="90000"/>
            </a:lnSpc>
            <a:spcBef>
              <a:spcPct val="0"/>
            </a:spcBef>
            <a:spcAft>
              <a:spcPct val="20000"/>
            </a:spcAft>
            <a:buChar char="••"/>
          </a:pPr>
          <a:r>
            <a:rPr lang="es-AR" sz="1800" kern="1200" dirty="0" smtClean="0"/>
            <a:t>Mantenimiento rutinario de vías no pavimentadas.</a:t>
          </a:r>
          <a:endParaRPr lang="es-SV" sz="1800" kern="1200" dirty="0"/>
        </a:p>
        <a:p>
          <a:pPr marL="171450" lvl="1" indent="-171450" algn="l" defTabSz="800100" rtl="0">
            <a:lnSpc>
              <a:spcPct val="90000"/>
            </a:lnSpc>
            <a:spcBef>
              <a:spcPct val="0"/>
            </a:spcBef>
            <a:spcAft>
              <a:spcPct val="20000"/>
            </a:spcAft>
            <a:buChar char="••"/>
          </a:pPr>
          <a:r>
            <a:rPr lang="es-SV" sz="1800" kern="1200" dirty="0" smtClean="0"/>
            <a:t>Mantenimiento del derecho de vía señalización vial.</a:t>
          </a:r>
          <a:endParaRPr lang="es-SV" sz="1800" kern="1200" dirty="0"/>
        </a:p>
      </dsp:txBody>
      <dsp:txXfrm>
        <a:off x="0" y="1644051"/>
        <a:ext cx="8229599" cy="1237859"/>
      </dsp:txXfrm>
    </dsp:sp>
    <dsp:sp modelId="{740FD88C-D18D-40AA-97F7-3DBF6DB70120}">
      <dsp:nvSpPr>
        <dsp:cNvPr id="0" name=""/>
        <dsp:cNvSpPr/>
      </dsp:nvSpPr>
      <dsp:spPr>
        <a:xfrm>
          <a:off x="0" y="2881911"/>
          <a:ext cx="8229599" cy="16415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s-SV" sz="2300" kern="1200" smtClean="0"/>
            <a:t>6,238,773.79 es el monto de la inversión que el fondo de conservación Vial realizo en el Departamento </a:t>
          </a:r>
          <a:endParaRPr lang="es-SV" sz="2300" kern="1200" dirty="0"/>
        </a:p>
      </dsp:txBody>
      <dsp:txXfrm>
        <a:off x="80132" y="2962043"/>
        <a:ext cx="8069335" cy="14812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CCE1F-B24A-4DF1-8823-7F9504A99CF8}">
      <dsp:nvSpPr>
        <dsp:cNvPr id="0" name=""/>
        <dsp:cNvSpPr/>
      </dsp:nvSpPr>
      <dsp:spPr>
        <a:xfrm>
          <a:off x="0" y="0"/>
          <a:ext cx="404018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ACA2D-BD57-46AB-A2E4-5572BDAAF791}">
      <dsp:nvSpPr>
        <dsp:cNvPr id="0" name=""/>
        <dsp:cNvSpPr/>
      </dsp:nvSpPr>
      <dsp:spPr>
        <a:xfrm>
          <a:off x="0" y="0"/>
          <a:ext cx="4040187" cy="197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s-SV" sz="2100" kern="1200" smtClean="0"/>
            <a:t>Cabe destacar dentro  de la Gestión Ambiental realizada en el periodo el seguimiento que se le ha brindado al Caso de contaminación Ambiental en el Sitio del Niño </a:t>
          </a:r>
          <a:endParaRPr lang="es-SV" sz="2100" kern="1200"/>
        </a:p>
      </dsp:txBody>
      <dsp:txXfrm>
        <a:off x="0" y="0"/>
        <a:ext cx="4040187" cy="1975644"/>
      </dsp:txXfrm>
    </dsp:sp>
    <dsp:sp modelId="{DBDE6F5F-D34D-4941-9AC8-264C1E19C2E2}">
      <dsp:nvSpPr>
        <dsp:cNvPr id="0" name=""/>
        <dsp:cNvSpPr/>
      </dsp:nvSpPr>
      <dsp:spPr>
        <a:xfrm>
          <a:off x="0" y="1975644"/>
          <a:ext cx="404018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3F31C-02CC-4E78-B848-86263167A0FE}">
      <dsp:nvSpPr>
        <dsp:cNvPr id="0" name=""/>
        <dsp:cNvSpPr/>
      </dsp:nvSpPr>
      <dsp:spPr>
        <a:xfrm>
          <a:off x="0" y="1975644"/>
          <a:ext cx="4040187" cy="197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s-SV" sz="2100" kern="1200" smtClean="0"/>
            <a:t>Inversión que realiza desde la declaratoria de emergencia ambiental en el sector  de Agosto de 2010 a enero de 2016 asciende a un monto de $ 7708,007.00.</a:t>
          </a:r>
          <a:endParaRPr lang="es-SV" sz="2100" kern="1200"/>
        </a:p>
      </dsp:txBody>
      <dsp:txXfrm>
        <a:off x="0" y="1975644"/>
        <a:ext cx="4040187" cy="1975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4E22A-4465-47E2-9D90-AD1CF1667838}">
      <dsp:nvSpPr>
        <dsp:cNvPr id="0" name=""/>
        <dsp:cNvSpPr/>
      </dsp:nvSpPr>
      <dsp:spPr>
        <a:xfrm>
          <a:off x="0" y="0"/>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EE6606-5F78-462D-A73D-CC423807AA0D}">
      <dsp:nvSpPr>
        <dsp:cNvPr id="0" name=""/>
        <dsp:cNvSpPr/>
      </dsp:nvSpPr>
      <dsp:spPr>
        <a:xfrm>
          <a:off x="0" y="0"/>
          <a:ext cx="4041775" cy="197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s-SV" sz="2100" kern="1200" smtClean="0"/>
            <a:t>El sábado 28 de mayo más de 50 instituciones públicas formaron parte en esta jornada del Festival para el Buen Vivir,</a:t>
          </a:r>
          <a:endParaRPr lang="es-SV" sz="2100" kern="1200"/>
        </a:p>
      </dsp:txBody>
      <dsp:txXfrm>
        <a:off x="0" y="0"/>
        <a:ext cx="4041775" cy="1975644"/>
      </dsp:txXfrm>
    </dsp:sp>
    <dsp:sp modelId="{A5511460-0895-430A-8159-B413B2C33D18}">
      <dsp:nvSpPr>
        <dsp:cNvPr id="0" name=""/>
        <dsp:cNvSpPr/>
      </dsp:nvSpPr>
      <dsp:spPr>
        <a:xfrm>
          <a:off x="0" y="1975644"/>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6052F-B9B0-4CA3-A445-6E4B154F8CC5}">
      <dsp:nvSpPr>
        <dsp:cNvPr id="0" name=""/>
        <dsp:cNvSpPr/>
      </dsp:nvSpPr>
      <dsp:spPr>
        <a:xfrm>
          <a:off x="0" y="1975644"/>
          <a:ext cx="4041775" cy="197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es-SV" sz="2100" kern="1200" smtClean="0"/>
            <a:t>Dentro de estos destaca la atención en salud brindada por el equipo médico del Festival, que atendió en esta oportunidad a más de mil pobladores de las distintas comunidades de Ciudad Arce</a:t>
          </a:r>
          <a:endParaRPr lang="es-SV" sz="2100" kern="1200"/>
        </a:p>
      </dsp:txBody>
      <dsp:txXfrm>
        <a:off x="0" y="1975644"/>
        <a:ext cx="4041775" cy="19756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5DD47-139A-45A2-8C6C-2F0AF53C7043}">
      <dsp:nvSpPr>
        <dsp:cNvPr id="0" name=""/>
        <dsp:cNvSpPr/>
      </dsp:nvSpPr>
      <dsp:spPr>
        <a:xfrm>
          <a:off x="0" y="10179"/>
          <a:ext cx="4041774" cy="12647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s-SV" sz="2300" kern="1200" dirty="0" smtClean="0"/>
            <a:t>Departamento de La Libertad ha recibido 252 denuncias ambientales.</a:t>
          </a:r>
          <a:endParaRPr lang="es-SV" sz="2300" kern="1200" dirty="0"/>
        </a:p>
      </dsp:txBody>
      <dsp:txXfrm>
        <a:off x="61741" y="71920"/>
        <a:ext cx="3918292" cy="1141288"/>
      </dsp:txXfrm>
    </dsp:sp>
    <dsp:sp modelId="{F1D9E2BE-780F-4830-8841-14FC9CCDAA9F}">
      <dsp:nvSpPr>
        <dsp:cNvPr id="0" name=""/>
        <dsp:cNvSpPr/>
      </dsp:nvSpPr>
      <dsp:spPr>
        <a:xfrm>
          <a:off x="0" y="1274949"/>
          <a:ext cx="4041774" cy="266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6"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s-SV" sz="1800" kern="1200" dirty="0" smtClean="0"/>
            <a:t>Santa Tecla y San Juan Opico son los municipios de los cuales ha provenido el mayor número de denuncias la denuncias son diversas de acuerdo con la naturaleza de la población de los municipios.</a:t>
          </a:r>
          <a:endParaRPr lang="es-SV" sz="1800" kern="1200" dirty="0"/>
        </a:p>
        <a:p>
          <a:pPr marL="171450" lvl="1" indent="-171450" algn="l" defTabSz="800100" rtl="0">
            <a:lnSpc>
              <a:spcPct val="90000"/>
            </a:lnSpc>
            <a:spcBef>
              <a:spcPct val="0"/>
            </a:spcBef>
            <a:spcAft>
              <a:spcPct val="20000"/>
            </a:spcAft>
            <a:buChar char="••"/>
          </a:pPr>
          <a:r>
            <a:rPr lang="es-SV" sz="1800" kern="1200" dirty="0" smtClean="0"/>
            <a:t>En las áreas rurales la denuncia mas notoria es la de la Tala de Árboles y en los municipios con mayor población urbana, sobresalen los temas </a:t>
          </a:r>
          <a:endParaRPr lang="es-SV" sz="1800" kern="1200" dirty="0"/>
        </a:p>
      </dsp:txBody>
      <dsp:txXfrm>
        <a:off x="0" y="1274949"/>
        <a:ext cx="4041774" cy="26661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7DAAD-7C51-49F4-9C07-3F9DB2B5D73E}">
      <dsp:nvSpPr>
        <dsp:cNvPr id="0" name=""/>
        <dsp:cNvSpPr/>
      </dsp:nvSpPr>
      <dsp:spPr>
        <a:xfrm>
          <a:off x="0" y="1929"/>
          <a:ext cx="40417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518BEC-2532-47E8-B923-8D3D2412E082}">
      <dsp:nvSpPr>
        <dsp:cNvPr id="0" name=""/>
        <dsp:cNvSpPr/>
      </dsp:nvSpPr>
      <dsp:spPr>
        <a:xfrm>
          <a:off x="0" y="1929"/>
          <a:ext cx="4041774" cy="65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SV" sz="1800" kern="1200" smtClean="0"/>
            <a:t>asistencia técnica a 285 huertos familiares, </a:t>
          </a:r>
          <a:endParaRPr lang="es-SV" sz="1800" kern="1200"/>
        </a:p>
      </dsp:txBody>
      <dsp:txXfrm>
        <a:off x="0" y="1929"/>
        <a:ext cx="4041774" cy="657904"/>
      </dsp:txXfrm>
    </dsp:sp>
    <dsp:sp modelId="{08CD3264-A7F0-4908-935D-64B961F906C9}">
      <dsp:nvSpPr>
        <dsp:cNvPr id="0" name=""/>
        <dsp:cNvSpPr/>
      </dsp:nvSpPr>
      <dsp:spPr>
        <a:xfrm>
          <a:off x="0" y="659834"/>
          <a:ext cx="40417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C873C4-65E2-4881-97F5-FC4F6C611B8A}">
      <dsp:nvSpPr>
        <dsp:cNvPr id="0" name=""/>
        <dsp:cNvSpPr/>
      </dsp:nvSpPr>
      <dsp:spPr>
        <a:xfrm>
          <a:off x="0" y="659834"/>
          <a:ext cx="4041774" cy="65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SV" sz="1800" kern="1200" smtClean="0"/>
            <a:t>199 módulos de aves ,22 sistemas de microrregión, </a:t>
          </a:r>
          <a:endParaRPr lang="es-SV" sz="1800" kern="1200"/>
        </a:p>
      </dsp:txBody>
      <dsp:txXfrm>
        <a:off x="0" y="659834"/>
        <a:ext cx="4041774" cy="657904"/>
      </dsp:txXfrm>
    </dsp:sp>
    <dsp:sp modelId="{8BE37586-FE82-4C32-B7CE-D797CDD72ED2}">
      <dsp:nvSpPr>
        <dsp:cNvPr id="0" name=""/>
        <dsp:cNvSpPr/>
      </dsp:nvSpPr>
      <dsp:spPr>
        <a:xfrm>
          <a:off x="0" y="1317739"/>
          <a:ext cx="40417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4AD46A-2AC6-434F-9803-6BDF2DF1699E}">
      <dsp:nvSpPr>
        <dsp:cNvPr id="0" name=""/>
        <dsp:cNvSpPr/>
      </dsp:nvSpPr>
      <dsp:spPr>
        <a:xfrm>
          <a:off x="0" y="1317739"/>
          <a:ext cx="4041774" cy="65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SV" sz="1800" kern="1200" smtClean="0"/>
            <a:t>103 familias con árboles frutales </a:t>
          </a:r>
          <a:endParaRPr lang="es-SV" sz="1800" kern="1200"/>
        </a:p>
      </dsp:txBody>
      <dsp:txXfrm>
        <a:off x="0" y="1317739"/>
        <a:ext cx="4041774" cy="657904"/>
      </dsp:txXfrm>
    </dsp:sp>
    <dsp:sp modelId="{878EFF2C-323D-46A8-96FD-A4A8E5ED19D8}">
      <dsp:nvSpPr>
        <dsp:cNvPr id="0" name=""/>
        <dsp:cNvSpPr/>
      </dsp:nvSpPr>
      <dsp:spPr>
        <a:xfrm>
          <a:off x="0" y="1975644"/>
          <a:ext cx="40417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5B0912-CBD7-494C-8477-DC4A48C6E8FF}">
      <dsp:nvSpPr>
        <dsp:cNvPr id="0" name=""/>
        <dsp:cNvSpPr/>
      </dsp:nvSpPr>
      <dsp:spPr>
        <a:xfrm>
          <a:off x="0" y="1975643"/>
          <a:ext cx="4041774" cy="65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SV" sz="1800" kern="1200" smtClean="0"/>
            <a:t>154 con jornadas de vacunación de aves ,</a:t>
          </a:r>
          <a:endParaRPr lang="es-SV" sz="1800" kern="1200"/>
        </a:p>
      </dsp:txBody>
      <dsp:txXfrm>
        <a:off x="0" y="1975643"/>
        <a:ext cx="4041774" cy="657904"/>
      </dsp:txXfrm>
    </dsp:sp>
    <dsp:sp modelId="{012FFEED-E0B9-4801-9665-819B4A9C0A4D}">
      <dsp:nvSpPr>
        <dsp:cNvPr id="0" name=""/>
        <dsp:cNvSpPr/>
      </dsp:nvSpPr>
      <dsp:spPr>
        <a:xfrm>
          <a:off x="0" y="2633548"/>
          <a:ext cx="40417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D4511-88BF-4279-9239-03345C488E30}">
      <dsp:nvSpPr>
        <dsp:cNvPr id="0" name=""/>
        <dsp:cNvSpPr/>
      </dsp:nvSpPr>
      <dsp:spPr>
        <a:xfrm>
          <a:off x="0" y="2633548"/>
          <a:ext cx="4041774" cy="65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SV" sz="1800" kern="1200" smtClean="0"/>
            <a:t>130 capacitaciones en conservación de suelos y </a:t>
          </a:r>
          <a:endParaRPr lang="es-SV" sz="1800" kern="1200"/>
        </a:p>
      </dsp:txBody>
      <dsp:txXfrm>
        <a:off x="0" y="2633548"/>
        <a:ext cx="4041774" cy="657904"/>
      </dsp:txXfrm>
    </dsp:sp>
    <dsp:sp modelId="{245DB60A-58D0-4A7B-B57F-BC8DB07742AB}">
      <dsp:nvSpPr>
        <dsp:cNvPr id="0" name=""/>
        <dsp:cNvSpPr/>
      </dsp:nvSpPr>
      <dsp:spPr>
        <a:xfrm>
          <a:off x="0" y="3291453"/>
          <a:ext cx="40417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EB638-15DF-4266-9756-6AADCF542032}">
      <dsp:nvSpPr>
        <dsp:cNvPr id="0" name=""/>
        <dsp:cNvSpPr/>
      </dsp:nvSpPr>
      <dsp:spPr>
        <a:xfrm>
          <a:off x="0" y="3291453"/>
          <a:ext cx="4041774" cy="657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s-SV" sz="1800" kern="1200" smtClean="0"/>
            <a:t>1421 manzanas atendidas  en atención a la producción de granos básicos.</a:t>
          </a:r>
          <a:endParaRPr lang="es-SV" sz="1800" kern="1200"/>
        </a:p>
      </dsp:txBody>
      <dsp:txXfrm>
        <a:off x="0" y="3291453"/>
        <a:ext cx="4041774" cy="65790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2AAE3-60E8-4B0D-B43B-B5DC6FC97C22}">
      <dsp:nvSpPr>
        <dsp:cNvPr id="0" name=""/>
        <dsp:cNvSpPr/>
      </dsp:nvSpPr>
      <dsp:spPr>
        <a:xfrm rot="16200000">
          <a:off x="-1334007" y="1334500"/>
          <a:ext cx="3951287" cy="12822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930" bIns="0" numCol="1" spcCol="1270" anchor="t" anchorCtr="0">
          <a:noAutofit/>
        </a:bodyPr>
        <a:lstStyle/>
        <a:p>
          <a:pPr lvl="0" algn="l" defTabSz="666750">
            <a:lnSpc>
              <a:spcPct val="90000"/>
            </a:lnSpc>
            <a:spcBef>
              <a:spcPct val="0"/>
            </a:spcBef>
            <a:spcAft>
              <a:spcPct val="35000"/>
            </a:spcAft>
          </a:pPr>
          <a:r>
            <a:rPr lang="es-SV" sz="1500" kern="1200"/>
            <a:t>Inversion </a:t>
          </a:r>
        </a:p>
        <a:p>
          <a:pPr marL="114300" lvl="1" indent="-114300" algn="l" defTabSz="533400">
            <a:lnSpc>
              <a:spcPct val="90000"/>
            </a:lnSpc>
            <a:spcBef>
              <a:spcPct val="0"/>
            </a:spcBef>
            <a:spcAft>
              <a:spcPct val="15000"/>
            </a:spcAft>
            <a:buChar char="••"/>
          </a:pPr>
          <a:r>
            <a:rPr lang="es-SV" sz="1200" b="0" i="0" u="none" kern="1200"/>
            <a:t>$2,418,540</a:t>
          </a:r>
          <a:endParaRPr lang="es-SV" sz="1200" kern="1200"/>
        </a:p>
      </dsp:txBody>
      <dsp:txXfrm rot="5400000">
        <a:off x="493" y="790257"/>
        <a:ext cx="1282286" cy="2370773"/>
      </dsp:txXfrm>
    </dsp:sp>
    <dsp:sp modelId="{A3C2E133-40C7-4246-BB24-F51903D43B3A}">
      <dsp:nvSpPr>
        <dsp:cNvPr id="0" name=""/>
        <dsp:cNvSpPr/>
      </dsp:nvSpPr>
      <dsp:spPr>
        <a:xfrm rot="16200000">
          <a:off x="44450" y="1334500"/>
          <a:ext cx="3951287" cy="12822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930" bIns="0" numCol="1" spcCol="1270" anchor="t" anchorCtr="0">
          <a:noAutofit/>
        </a:bodyPr>
        <a:lstStyle/>
        <a:p>
          <a:pPr lvl="0" algn="l" defTabSz="666750">
            <a:lnSpc>
              <a:spcPct val="90000"/>
            </a:lnSpc>
            <a:spcBef>
              <a:spcPct val="0"/>
            </a:spcBef>
            <a:spcAft>
              <a:spcPct val="35000"/>
            </a:spcAft>
          </a:pPr>
          <a:r>
            <a:rPr lang="es-SV" sz="1500" kern="1200"/>
            <a:t>Beneficiarios</a:t>
          </a:r>
        </a:p>
        <a:p>
          <a:pPr marL="114300" lvl="1" indent="-114300" algn="l" defTabSz="533400">
            <a:lnSpc>
              <a:spcPct val="90000"/>
            </a:lnSpc>
            <a:spcBef>
              <a:spcPct val="0"/>
            </a:spcBef>
            <a:spcAft>
              <a:spcPct val="15000"/>
            </a:spcAft>
            <a:buChar char="••"/>
          </a:pPr>
          <a:r>
            <a:rPr lang="es-SV" sz="1200" b="0" i="0" u="none" kern="1200"/>
            <a:t>29,226  Prodcutores</a:t>
          </a:r>
          <a:endParaRPr lang="es-SV" sz="1200" kern="1200"/>
        </a:p>
      </dsp:txBody>
      <dsp:txXfrm rot="5400000">
        <a:off x="1378950" y="790257"/>
        <a:ext cx="1282286" cy="2370773"/>
      </dsp:txXfrm>
    </dsp:sp>
    <dsp:sp modelId="{AE15215A-4439-4187-954C-9027FF5526E6}">
      <dsp:nvSpPr>
        <dsp:cNvPr id="0" name=""/>
        <dsp:cNvSpPr/>
      </dsp:nvSpPr>
      <dsp:spPr>
        <a:xfrm rot="16200000">
          <a:off x="1422907" y="1334500"/>
          <a:ext cx="3951287" cy="12822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930" bIns="0" numCol="1" spcCol="1270" anchor="t" anchorCtr="0">
          <a:noAutofit/>
        </a:bodyPr>
        <a:lstStyle/>
        <a:p>
          <a:pPr lvl="0" algn="l" defTabSz="666750">
            <a:lnSpc>
              <a:spcPct val="90000"/>
            </a:lnSpc>
            <a:spcBef>
              <a:spcPct val="0"/>
            </a:spcBef>
            <a:spcAft>
              <a:spcPct val="35000"/>
            </a:spcAft>
          </a:pPr>
          <a:r>
            <a:rPr lang="es-SV" sz="1500" kern="1200"/>
            <a:t>Paquetes</a:t>
          </a:r>
        </a:p>
        <a:p>
          <a:pPr marL="114300" lvl="1" indent="-114300" algn="l" defTabSz="533400">
            <a:lnSpc>
              <a:spcPct val="90000"/>
            </a:lnSpc>
            <a:spcBef>
              <a:spcPct val="0"/>
            </a:spcBef>
            <a:spcAft>
              <a:spcPct val="15000"/>
            </a:spcAft>
            <a:buChar char="••"/>
          </a:pPr>
          <a:r>
            <a:rPr lang="es-SV" sz="1200" kern="1200"/>
            <a:t>28,423 paquetes de maíz y fertilizante entregados</a:t>
          </a:r>
        </a:p>
        <a:p>
          <a:pPr marL="114300" lvl="1" indent="-114300" algn="l" defTabSz="533400">
            <a:lnSpc>
              <a:spcPct val="90000"/>
            </a:lnSpc>
            <a:spcBef>
              <a:spcPct val="0"/>
            </a:spcBef>
            <a:spcAft>
              <a:spcPct val="15000"/>
            </a:spcAft>
            <a:buChar char="••"/>
          </a:pPr>
          <a:r>
            <a:rPr lang="es-SV" sz="1200" kern="1200"/>
            <a:t>15,494 paquetes de frijol entregados</a:t>
          </a:r>
        </a:p>
        <a:p>
          <a:pPr marL="114300" lvl="1" indent="-114300" algn="l" defTabSz="533400">
            <a:lnSpc>
              <a:spcPct val="90000"/>
            </a:lnSpc>
            <a:spcBef>
              <a:spcPct val="0"/>
            </a:spcBef>
            <a:spcAft>
              <a:spcPct val="15000"/>
            </a:spcAft>
            <a:buChar char="••"/>
          </a:pPr>
          <a:r>
            <a:rPr lang="es-SV" sz="1200" kern="1200"/>
            <a:t> 803 paquetes de sorgo y fertilizante</a:t>
          </a:r>
        </a:p>
      </dsp:txBody>
      <dsp:txXfrm rot="5400000">
        <a:off x="2757407" y="790257"/>
        <a:ext cx="1282286" cy="237077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43C86-4CC5-4DB2-A9E7-5F258D860442}">
      <dsp:nvSpPr>
        <dsp:cNvPr id="0" name=""/>
        <dsp:cNvSpPr/>
      </dsp:nvSpPr>
      <dsp:spPr>
        <a:xfrm>
          <a:off x="1986676" y="532883"/>
          <a:ext cx="1995115" cy="13307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SV" sz="1300" kern="1200"/>
            <a:t>$58,483 invertidos En Asistencia Técnica Agropecuaria</a:t>
          </a:r>
        </a:p>
      </dsp:txBody>
      <dsp:txXfrm>
        <a:off x="2305895" y="532883"/>
        <a:ext cx="1675896" cy="1330741"/>
      </dsp:txXfrm>
    </dsp:sp>
    <dsp:sp modelId="{7DEEE6F1-8647-4C95-8FDE-861ADB69F769}">
      <dsp:nvSpPr>
        <dsp:cNvPr id="0" name=""/>
        <dsp:cNvSpPr/>
      </dsp:nvSpPr>
      <dsp:spPr>
        <a:xfrm>
          <a:off x="1986676" y="1863625"/>
          <a:ext cx="1995115" cy="13307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SV" sz="1300" kern="1200"/>
            <a:t>Chiltiupan, Comasagua, Jicalapa, Teotepeque, Tepecoyo, Talnique, Tamanique, Colon, Santa Tecla, Huizucar, Zaragoza</a:t>
          </a:r>
        </a:p>
      </dsp:txBody>
      <dsp:txXfrm>
        <a:off x="2305895" y="1863625"/>
        <a:ext cx="1675896" cy="1330741"/>
      </dsp:txXfrm>
    </dsp:sp>
    <dsp:sp modelId="{AD1E8D91-0C16-4857-AC44-EF5686BF1007}">
      <dsp:nvSpPr>
        <dsp:cNvPr id="0" name=""/>
        <dsp:cNvSpPr/>
      </dsp:nvSpPr>
      <dsp:spPr>
        <a:xfrm>
          <a:off x="1986676" y="3194367"/>
          <a:ext cx="1995115" cy="13307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SV" sz="1300" kern="1200"/>
            <a:t>Beneficiarios </a:t>
          </a:r>
          <a:r>
            <a:rPr lang="es-SV" sz="1300" b="0" i="0" u="none" kern="1200"/>
            <a:t>2,278</a:t>
          </a:r>
          <a:endParaRPr lang="es-SV" sz="1300" kern="1200"/>
        </a:p>
      </dsp:txBody>
      <dsp:txXfrm>
        <a:off x="2305895" y="3194367"/>
        <a:ext cx="1675896" cy="1330741"/>
      </dsp:txXfrm>
    </dsp:sp>
    <dsp:sp modelId="{8D9BB0BD-2A87-4058-984A-174B6D26A5B3}">
      <dsp:nvSpPr>
        <dsp:cNvPr id="0" name=""/>
        <dsp:cNvSpPr/>
      </dsp:nvSpPr>
      <dsp:spPr>
        <a:xfrm>
          <a:off x="922615" y="853"/>
          <a:ext cx="1330076" cy="13300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SV" sz="1000" kern="1200"/>
            <a:t>Seguridad Alimentaria</a:t>
          </a:r>
        </a:p>
      </dsp:txBody>
      <dsp:txXfrm>
        <a:off x="1117400" y="195638"/>
        <a:ext cx="940506" cy="940506"/>
      </dsp:txXfrm>
    </dsp:sp>
    <dsp:sp modelId="{791DDAC1-38A4-4203-B002-4A2939A1362C}">
      <dsp:nvSpPr>
        <dsp:cNvPr id="0" name=""/>
        <dsp:cNvSpPr/>
      </dsp:nvSpPr>
      <dsp:spPr>
        <a:xfrm>
          <a:off x="5311869" y="532883"/>
          <a:ext cx="1995115" cy="13307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SV" sz="1300" kern="1200"/>
            <a:t>$29,880 Invertidos En Asistencia Técnica Agropecuaria</a:t>
          </a:r>
        </a:p>
      </dsp:txBody>
      <dsp:txXfrm>
        <a:off x="5631087" y="532883"/>
        <a:ext cx="1675896" cy="1330741"/>
      </dsp:txXfrm>
    </dsp:sp>
    <dsp:sp modelId="{541196A3-A455-41AC-A521-267671E40577}">
      <dsp:nvSpPr>
        <dsp:cNvPr id="0" name=""/>
        <dsp:cNvSpPr/>
      </dsp:nvSpPr>
      <dsp:spPr>
        <a:xfrm>
          <a:off x="5311869" y="1863625"/>
          <a:ext cx="1995115" cy="13307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SV" sz="1300" kern="1200"/>
            <a:t>Jayaque ,Sacacoyo, Quezaltepeque ,Santa Tecla,San Pablo Tacachico,San Juan Opico</a:t>
          </a:r>
        </a:p>
      </dsp:txBody>
      <dsp:txXfrm>
        <a:off x="5631087" y="1863625"/>
        <a:ext cx="1675896" cy="1330741"/>
      </dsp:txXfrm>
    </dsp:sp>
    <dsp:sp modelId="{315B0D83-DE23-466C-8FBB-8E44FE99518C}">
      <dsp:nvSpPr>
        <dsp:cNvPr id="0" name=""/>
        <dsp:cNvSpPr/>
      </dsp:nvSpPr>
      <dsp:spPr>
        <a:xfrm>
          <a:off x="5311869" y="3194367"/>
          <a:ext cx="1995115" cy="13307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lvl="0" algn="l" defTabSz="577850">
            <a:lnSpc>
              <a:spcPct val="90000"/>
            </a:lnSpc>
            <a:spcBef>
              <a:spcPct val="0"/>
            </a:spcBef>
            <a:spcAft>
              <a:spcPct val="35000"/>
            </a:spcAft>
          </a:pPr>
          <a:r>
            <a:rPr lang="es-SV" sz="1300" kern="1200"/>
            <a:t>Beneficiarios </a:t>
          </a:r>
          <a:r>
            <a:rPr lang="es-SV" sz="1300" b="0" i="0" u="none" kern="1200"/>
            <a:t>1729</a:t>
          </a:r>
          <a:endParaRPr lang="es-SV" sz="1300" kern="1200"/>
        </a:p>
      </dsp:txBody>
      <dsp:txXfrm>
        <a:off x="5631087" y="3194367"/>
        <a:ext cx="1675896" cy="1330741"/>
      </dsp:txXfrm>
    </dsp:sp>
    <dsp:sp modelId="{D75F4044-17A8-4750-8B3A-1E47723DCA1C}">
      <dsp:nvSpPr>
        <dsp:cNvPr id="0" name=""/>
        <dsp:cNvSpPr/>
      </dsp:nvSpPr>
      <dsp:spPr>
        <a:xfrm>
          <a:off x="4247807" y="853"/>
          <a:ext cx="1330076" cy="13300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s-SV" sz="1000" kern="1200"/>
            <a:t>Encadenamientos Productivos</a:t>
          </a:r>
        </a:p>
      </dsp:txBody>
      <dsp:txXfrm>
        <a:off x="4442592" y="195638"/>
        <a:ext cx="940506" cy="94050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0B4E1-9C82-4566-BAB9-F8B06424A03F}">
      <dsp:nvSpPr>
        <dsp:cNvPr id="0" name=""/>
        <dsp:cNvSpPr/>
      </dsp:nvSpPr>
      <dsp:spPr>
        <a:xfrm>
          <a:off x="0" y="346116"/>
          <a:ext cx="8229599" cy="1304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74904" rIns="638708" bIns="128016" numCol="1" spcCol="1270" anchor="t" anchorCtr="0">
          <a:noAutofit/>
        </a:bodyPr>
        <a:lstStyle/>
        <a:p>
          <a:pPr marL="171450" lvl="1" indent="-171450" algn="l" defTabSz="800100">
            <a:lnSpc>
              <a:spcPct val="90000"/>
            </a:lnSpc>
            <a:spcBef>
              <a:spcPct val="0"/>
            </a:spcBef>
            <a:spcAft>
              <a:spcPct val="15000"/>
            </a:spcAft>
            <a:buChar char="••"/>
          </a:pPr>
          <a:r>
            <a:rPr lang="es-SV" sz="1800" i="0" kern="1200"/>
            <a:t> 11 municipios</a:t>
          </a:r>
          <a:endParaRPr lang="es-SV" sz="1800" kern="1200"/>
        </a:p>
        <a:p>
          <a:pPr marL="171450" lvl="1" indent="-171450" algn="l" defTabSz="800100">
            <a:lnSpc>
              <a:spcPct val="90000"/>
            </a:lnSpc>
            <a:spcBef>
              <a:spcPct val="0"/>
            </a:spcBef>
            <a:spcAft>
              <a:spcPct val="15000"/>
            </a:spcAft>
            <a:buChar char="••"/>
          </a:pPr>
          <a:r>
            <a:rPr lang="es-SV" sz="1800" i="0" kern="1200"/>
            <a:t>205 Centros Escolares</a:t>
          </a:r>
          <a:br>
            <a:rPr lang="es-SV" sz="1800" i="0" kern="1200"/>
          </a:br>
          <a:endParaRPr lang="es-SV" sz="1800" kern="1200"/>
        </a:p>
      </dsp:txBody>
      <dsp:txXfrm>
        <a:off x="0" y="346116"/>
        <a:ext cx="8229599" cy="1304100"/>
      </dsp:txXfrm>
    </dsp:sp>
    <dsp:sp modelId="{6383DDB5-9F53-4E7D-ABDC-1D15F68D74ED}">
      <dsp:nvSpPr>
        <dsp:cNvPr id="0" name=""/>
        <dsp:cNvSpPr/>
      </dsp:nvSpPr>
      <dsp:spPr>
        <a:xfrm>
          <a:off x="411480" y="80436"/>
          <a:ext cx="576072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s-SV" sz="1800" i="0" kern="1200"/>
            <a:t>Creación de nuevos SI-EITP</a:t>
          </a:r>
          <a:endParaRPr lang="es-SV" sz="1800" kern="1200"/>
        </a:p>
      </dsp:txBody>
      <dsp:txXfrm>
        <a:off x="437419" y="106375"/>
        <a:ext cx="5708842" cy="479482"/>
      </dsp:txXfrm>
    </dsp:sp>
    <dsp:sp modelId="{3CAEFB35-F45F-4477-8352-5924E5310350}">
      <dsp:nvSpPr>
        <dsp:cNvPr id="0" name=""/>
        <dsp:cNvSpPr/>
      </dsp:nvSpPr>
      <dsp:spPr>
        <a:xfrm>
          <a:off x="0" y="2013096"/>
          <a:ext cx="8229599" cy="10489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74904" rIns="638708" bIns="128016" numCol="1" spcCol="1270" anchor="t" anchorCtr="0">
          <a:noAutofit/>
        </a:bodyPr>
        <a:lstStyle/>
        <a:p>
          <a:pPr marL="171450" lvl="1" indent="-171450" algn="l" defTabSz="800100">
            <a:lnSpc>
              <a:spcPct val="90000"/>
            </a:lnSpc>
            <a:spcBef>
              <a:spcPct val="0"/>
            </a:spcBef>
            <a:spcAft>
              <a:spcPct val="15000"/>
            </a:spcAft>
            <a:buChar char="••"/>
          </a:pPr>
          <a:r>
            <a:rPr lang="es-SV" sz="1800" kern="1200"/>
            <a:t>140,382 estudiantes recibieron</a:t>
          </a:r>
        </a:p>
        <a:p>
          <a:pPr marL="171450" lvl="1" indent="-171450" algn="l" defTabSz="800100">
            <a:lnSpc>
              <a:spcPct val="90000"/>
            </a:lnSpc>
            <a:spcBef>
              <a:spcPct val="0"/>
            </a:spcBef>
            <a:spcAft>
              <a:spcPct val="15000"/>
            </a:spcAft>
            <a:buChar char="••"/>
          </a:pPr>
          <a:r>
            <a:rPr lang="es-SV" sz="1800" kern="1200"/>
            <a:t>1 Paquete de útiles escolares, 1 par de Zapatos y 2 Uniformes</a:t>
          </a:r>
        </a:p>
      </dsp:txBody>
      <dsp:txXfrm>
        <a:off x="0" y="2013096"/>
        <a:ext cx="8229599" cy="1048949"/>
      </dsp:txXfrm>
    </dsp:sp>
    <dsp:sp modelId="{78A776FE-85EB-4895-B12B-C64322906F3D}">
      <dsp:nvSpPr>
        <dsp:cNvPr id="0" name=""/>
        <dsp:cNvSpPr/>
      </dsp:nvSpPr>
      <dsp:spPr>
        <a:xfrm>
          <a:off x="411480" y="1747416"/>
          <a:ext cx="576072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s-SV" sz="1800" kern="1200"/>
            <a:t>Paquetes Escolares</a:t>
          </a:r>
        </a:p>
      </dsp:txBody>
      <dsp:txXfrm>
        <a:off x="437419" y="1773355"/>
        <a:ext cx="5708842" cy="479482"/>
      </dsp:txXfrm>
    </dsp:sp>
    <dsp:sp modelId="{28B6F1AB-D96E-4553-9DF1-4C83828B2372}">
      <dsp:nvSpPr>
        <dsp:cNvPr id="0" name=""/>
        <dsp:cNvSpPr/>
      </dsp:nvSpPr>
      <dsp:spPr>
        <a:xfrm>
          <a:off x="0" y="3424926"/>
          <a:ext cx="8229599" cy="1020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74904" rIns="638708" bIns="128016" numCol="1" spcCol="1270" anchor="t" anchorCtr="0">
          <a:noAutofit/>
        </a:bodyPr>
        <a:lstStyle/>
        <a:p>
          <a:pPr marL="171450" lvl="1" indent="-171450" algn="l" defTabSz="800100">
            <a:lnSpc>
              <a:spcPct val="90000"/>
            </a:lnSpc>
            <a:spcBef>
              <a:spcPct val="0"/>
            </a:spcBef>
            <a:spcAft>
              <a:spcPct val="15000"/>
            </a:spcAft>
            <a:buChar char="••"/>
          </a:pPr>
          <a:r>
            <a:rPr lang="es-SV" sz="1800" kern="1200"/>
            <a:t>130,001 estudiantes recibieron refrigerio escolar y 127,423 estudiantes recibieron el vaso de leche</a:t>
          </a:r>
        </a:p>
      </dsp:txBody>
      <dsp:txXfrm>
        <a:off x="0" y="3424926"/>
        <a:ext cx="8229599" cy="1020600"/>
      </dsp:txXfrm>
    </dsp:sp>
    <dsp:sp modelId="{3D14689F-AE5E-4C86-B2B2-6A9DDB206BF5}">
      <dsp:nvSpPr>
        <dsp:cNvPr id="0" name=""/>
        <dsp:cNvSpPr/>
      </dsp:nvSpPr>
      <dsp:spPr>
        <a:xfrm>
          <a:off x="411480" y="3159246"/>
          <a:ext cx="576072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00100">
            <a:lnSpc>
              <a:spcPct val="90000"/>
            </a:lnSpc>
            <a:spcBef>
              <a:spcPct val="0"/>
            </a:spcBef>
            <a:spcAft>
              <a:spcPct val="35000"/>
            </a:spcAft>
          </a:pPr>
          <a:r>
            <a:rPr lang="es-SV" sz="1800" b="1" kern="1200"/>
            <a:t>Alimentación y salud escolar</a:t>
          </a:r>
          <a:endParaRPr lang="es-SV" sz="1800" kern="1200"/>
        </a:p>
      </dsp:txBody>
      <dsp:txXfrm>
        <a:off x="437419" y="3185185"/>
        <a:ext cx="570884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6CF0F-BEA6-4E9F-BE4F-D2B94AA01032}">
      <dsp:nvSpPr>
        <dsp:cNvPr id="0" name=""/>
        <dsp:cNvSpPr/>
      </dsp:nvSpPr>
      <dsp:spPr>
        <a:xfrm rot="16200000">
          <a:off x="-1483017" y="1487438"/>
          <a:ext cx="4525963" cy="15510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527" bIns="0" numCol="1" spcCol="1270" anchor="ctr" anchorCtr="0">
          <a:noAutofit/>
        </a:bodyPr>
        <a:lstStyle/>
        <a:p>
          <a:pPr lvl="0" algn="ctr" defTabSz="755650">
            <a:lnSpc>
              <a:spcPct val="90000"/>
            </a:lnSpc>
            <a:spcBef>
              <a:spcPct val="0"/>
            </a:spcBef>
            <a:spcAft>
              <a:spcPct val="35000"/>
            </a:spcAft>
          </a:pPr>
          <a:r>
            <a:rPr lang="es-SV" sz="1700" kern="1200" smtClean="0"/>
            <a:t>Seguridad en el territorio</a:t>
          </a:r>
          <a:endParaRPr lang="es-SV" sz="1700" kern="1200"/>
        </a:p>
      </dsp:txBody>
      <dsp:txXfrm rot="5400000">
        <a:off x="4421" y="905193"/>
        <a:ext cx="1551086" cy="2715577"/>
      </dsp:txXfrm>
    </dsp:sp>
    <dsp:sp modelId="{B8C18260-D517-4489-A523-4DC197D9258E}">
      <dsp:nvSpPr>
        <dsp:cNvPr id="0" name=""/>
        <dsp:cNvSpPr/>
      </dsp:nvSpPr>
      <dsp:spPr>
        <a:xfrm rot="16200000">
          <a:off x="184400" y="1487438"/>
          <a:ext cx="4525963" cy="15510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527" bIns="0" numCol="1" spcCol="1270" anchor="ctr" anchorCtr="0">
          <a:noAutofit/>
        </a:bodyPr>
        <a:lstStyle/>
        <a:p>
          <a:pPr lvl="0" algn="ctr" defTabSz="755650">
            <a:lnSpc>
              <a:spcPct val="90000"/>
            </a:lnSpc>
            <a:spcBef>
              <a:spcPct val="0"/>
            </a:spcBef>
            <a:spcAft>
              <a:spcPct val="35000"/>
            </a:spcAft>
          </a:pPr>
          <a:r>
            <a:rPr lang="es-SV" sz="1700" kern="1200"/>
            <a:t>Oportunidades educativas</a:t>
          </a:r>
        </a:p>
      </dsp:txBody>
      <dsp:txXfrm rot="5400000">
        <a:off x="1671838" y="905193"/>
        <a:ext cx="1551086" cy="2715577"/>
      </dsp:txXfrm>
    </dsp:sp>
    <dsp:sp modelId="{D9982BA2-FA2C-4A3B-917F-D1487416F91D}">
      <dsp:nvSpPr>
        <dsp:cNvPr id="0" name=""/>
        <dsp:cNvSpPr/>
      </dsp:nvSpPr>
      <dsp:spPr>
        <a:xfrm rot="16200000">
          <a:off x="1851818" y="1487438"/>
          <a:ext cx="4525963" cy="15510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527" bIns="0" numCol="1" spcCol="1270" anchor="ctr" anchorCtr="0">
          <a:noAutofit/>
        </a:bodyPr>
        <a:lstStyle/>
        <a:p>
          <a:pPr lvl="0" algn="ctr" defTabSz="755650">
            <a:lnSpc>
              <a:spcPct val="90000"/>
            </a:lnSpc>
            <a:spcBef>
              <a:spcPct val="0"/>
            </a:spcBef>
            <a:spcAft>
              <a:spcPct val="35000"/>
            </a:spcAft>
          </a:pPr>
          <a:r>
            <a:rPr lang="es-SV" sz="1700" kern="1200"/>
            <a:t>Oportunidades de inserción productiva y laboral</a:t>
          </a:r>
        </a:p>
      </dsp:txBody>
      <dsp:txXfrm rot="5400000">
        <a:off x="3339256" y="905193"/>
        <a:ext cx="1551086" cy="2715577"/>
      </dsp:txXfrm>
    </dsp:sp>
    <dsp:sp modelId="{0CF2A47A-0888-45BE-AC70-AC31CFC21762}">
      <dsp:nvSpPr>
        <dsp:cNvPr id="0" name=""/>
        <dsp:cNvSpPr/>
      </dsp:nvSpPr>
      <dsp:spPr>
        <a:xfrm rot="16200000">
          <a:off x="3519236" y="1487438"/>
          <a:ext cx="4525963" cy="15510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527" bIns="0" numCol="1" spcCol="1270" anchor="ctr" anchorCtr="0">
          <a:noAutofit/>
        </a:bodyPr>
        <a:lstStyle/>
        <a:p>
          <a:pPr lvl="0" algn="ctr" defTabSz="755650">
            <a:lnSpc>
              <a:spcPct val="90000"/>
            </a:lnSpc>
            <a:spcBef>
              <a:spcPct val="0"/>
            </a:spcBef>
            <a:spcAft>
              <a:spcPct val="35000"/>
            </a:spcAft>
          </a:pPr>
          <a:r>
            <a:rPr lang="es-SV" sz="1700" kern="1200"/>
            <a:t>Espacios públicos remodelados, dinámicos y seguros</a:t>
          </a:r>
        </a:p>
      </dsp:txBody>
      <dsp:txXfrm rot="5400000">
        <a:off x="5006674" y="905193"/>
        <a:ext cx="1551086" cy="2715577"/>
      </dsp:txXfrm>
    </dsp:sp>
    <dsp:sp modelId="{900FA98D-0173-4B9A-AAC7-97833C154E32}">
      <dsp:nvSpPr>
        <dsp:cNvPr id="0" name=""/>
        <dsp:cNvSpPr/>
      </dsp:nvSpPr>
      <dsp:spPr>
        <a:xfrm rot="16200000">
          <a:off x="5186654" y="1487438"/>
          <a:ext cx="4525963" cy="155108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527" bIns="0" numCol="1" spcCol="1270" anchor="ctr" anchorCtr="0">
          <a:noAutofit/>
        </a:bodyPr>
        <a:lstStyle/>
        <a:p>
          <a:pPr lvl="0" algn="ctr" defTabSz="755650">
            <a:lnSpc>
              <a:spcPct val="90000"/>
            </a:lnSpc>
            <a:spcBef>
              <a:spcPct val="0"/>
            </a:spcBef>
            <a:spcAft>
              <a:spcPct val="35000"/>
            </a:spcAft>
          </a:pPr>
          <a:r>
            <a:rPr lang="es-SV" sz="1700" kern="1200"/>
            <a:t>Atención Integral a las Personas, a las familias Familia y a la Comunidad</a:t>
          </a:r>
        </a:p>
      </dsp:txBody>
      <dsp:txXfrm rot="5400000">
        <a:off x="6674092" y="905193"/>
        <a:ext cx="1551086" cy="27155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A0081-A355-491B-83B1-B4CE98A47419}">
      <dsp:nvSpPr>
        <dsp:cNvPr id="0" name=""/>
        <dsp:cNvSpPr/>
      </dsp:nvSpPr>
      <dsp:spPr>
        <a:xfrm>
          <a:off x="1004" y="0"/>
          <a:ext cx="2611933" cy="4525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kern="1200" smtClean="0"/>
            <a:t>Gabinete Misional  de Educación </a:t>
          </a:r>
          <a:endParaRPr lang="es-SV" sz="2700" kern="1200"/>
        </a:p>
      </dsp:txBody>
      <dsp:txXfrm>
        <a:off x="1004" y="0"/>
        <a:ext cx="2611933" cy="1357788"/>
      </dsp:txXfrm>
    </dsp:sp>
    <dsp:sp modelId="{B59A57AB-8707-4F05-9DE3-6EE4417D3E11}">
      <dsp:nvSpPr>
        <dsp:cNvPr id="0" name=""/>
        <dsp:cNvSpPr/>
      </dsp:nvSpPr>
      <dsp:spPr>
        <a:xfrm>
          <a:off x="262197" y="1360551"/>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FISDL</a:t>
          </a:r>
          <a:endParaRPr lang="es-SV" sz="1200" kern="1200"/>
        </a:p>
      </dsp:txBody>
      <dsp:txXfrm>
        <a:off x="273052" y="1371406"/>
        <a:ext cx="2067836" cy="348897"/>
      </dsp:txXfrm>
    </dsp:sp>
    <dsp:sp modelId="{F2B64331-E99A-4654-B1C8-94C5C8FA32DA}">
      <dsp:nvSpPr>
        <dsp:cNvPr id="0" name=""/>
        <dsp:cNvSpPr/>
      </dsp:nvSpPr>
      <dsp:spPr>
        <a:xfrm>
          <a:off x="262197" y="1788175"/>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ISSS</a:t>
          </a:r>
          <a:endParaRPr lang="es-SV" sz="1200" kern="1200"/>
        </a:p>
      </dsp:txBody>
      <dsp:txXfrm>
        <a:off x="273052" y="1799030"/>
        <a:ext cx="2067836" cy="348897"/>
      </dsp:txXfrm>
    </dsp:sp>
    <dsp:sp modelId="{D2E66789-4A08-412F-94F0-412E6A48C64E}">
      <dsp:nvSpPr>
        <dsp:cNvPr id="0" name=""/>
        <dsp:cNvSpPr/>
      </dsp:nvSpPr>
      <dsp:spPr>
        <a:xfrm>
          <a:off x="262197" y="2215799"/>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MARN</a:t>
          </a:r>
          <a:endParaRPr lang="es-SV" sz="1200" kern="1200"/>
        </a:p>
      </dsp:txBody>
      <dsp:txXfrm>
        <a:off x="273052" y="2226654"/>
        <a:ext cx="2067836" cy="348897"/>
      </dsp:txXfrm>
    </dsp:sp>
    <dsp:sp modelId="{CBAC18CB-2172-45D9-9029-4B0CD7C57B05}">
      <dsp:nvSpPr>
        <dsp:cNvPr id="0" name=""/>
        <dsp:cNvSpPr/>
      </dsp:nvSpPr>
      <dsp:spPr>
        <a:xfrm>
          <a:off x="262197" y="2643423"/>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PROTECCION CIVIL</a:t>
          </a:r>
          <a:endParaRPr lang="es-SV" sz="1200" kern="1200"/>
        </a:p>
      </dsp:txBody>
      <dsp:txXfrm>
        <a:off x="273052" y="2654278"/>
        <a:ext cx="2067836" cy="348897"/>
      </dsp:txXfrm>
    </dsp:sp>
    <dsp:sp modelId="{5DD462DC-4BC2-4342-ABCE-6D9D1D4874BE}">
      <dsp:nvSpPr>
        <dsp:cNvPr id="0" name=""/>
        <dsp:cNvSpPr/>
      </dsp:nvSpPr>
      <dsp:spPr>
        <a:xfrm>
          <a:off x="262197" y="3071047"/>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MINED</a:t>
          </a:r>
          <a:endParaRPr lang="es-SV" sz="1200" kern="1200"/>
        </a:p>
      </dsp:txBody>
      <dsp:txXfrm>
        <a:off x="273052" y="3081902"/>
        <a:ext cx="2067836" cy="348897"/>
      </dsp:txXfrm>
    </dsp:sp>
    <dsp:sp modelId="{A411EF26-7859-45DC-92E2-360F994B89CD}">
      <dsp:nvSpPr>
        <dsp:cNvPr id="0" name=""/>
        <dsp:cNvSpPr/>
      </dsp:nvSpPr>
      <dsp:spPr>
        <a:xfrm>
          <a:off x="262197" y="3498671"/>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CENTA</a:t>
          </a:r>
          <a:endParaRPr lang="es-SV" sz="1200" kern="1200"/>
        </a:p>
      </dsp:txBody>
      <dsp:txXfrm>
        <a:off x="273052" y="3509526"/>
        <a:ext cx="2067836" cy="348897"/>
      </dsp:txXfrm>
    </dsp:sp>
    <dsp:sp modelId="{3CAC0708-1969-4038-B95F-8D8DB6DF99DF}">
      <dsp:nvSpPr>
        <dsp:cNvPr id="0" name=""/>
        <dsp:cNvSpPr/>
      </dsp:nvSpPr>
      <dsp:spPr>
        <a:xfrm>
          <a:off x="262197" y="3926295"/>
          <a:ext cx="2089546" cy="37060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INJUVE</a:t>
          </a:r>
          <a:endParaRPr lang="es-SV" sz="1200" kern="1200"/>
        </a:p>
      </dsp:txBody>
      <dsp:txXfrm>
        <a:off x="273052" y="3937150"/>
        <a:ext cx="2067836" cy="348897"/>
      </dsp:txXfrm>
    </dsp:sp>
    <dsp:sp modelId="{30CC1866-EC67-4D47-A781-0309B3FD5273}">
      <dsp:nvSpPr>
        <dsp:cNvPr id="0" name=""/>
        <dsp:cNvSpPr/>
      </dsp:nvSpPr>
      <dsp:spPr>
        <a:xfrm>
          <a:off x="2808833" y="0"/>
          <a:ext cx="2611933" cy="4525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kern="1200"/>
            <a:t>Gabinete Misional de Seguridad</a:t>
          </a:r>
          <a:endParaRPr lang="es-SV" sz="2700" kern="1200"/>
        </a:p>
      </dsp:txBody>
      <dsp:txXfrm>
        <a:off x="2808833" y="0"/>
        <a:ext cx="2611933" cy="1357788"/>
      </dsp:txXfrm>
    </dsp:sp>
    <dsp:sp modelId="{37E54AEC-9CC5-405E-93C2-723E28BB5612}">
      <dsp:nvSpPr>
        <dsp:cNvPr id="0" name=""/>
        <dsp:cNvSpPr/>
      </dsp:nvSpPr>
      <dsp:spPr>
        <a:xfrm>
          <a:off x="3070026" y="1359114"/>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FAES</a:t>
          </a:r>
          <a:endParaRPr lang="es-SV" sz="1200" kern="1200"/>
        </a:p>
      </dsp:txBody>
      <dsp:txXfrm>
        <a:off x="3078440" y="1367528"/>
        <a:ext cx="2072718" cy="270464"/>
      </dsp:txXfrm>
    </dsp:sp>
    <dsp:sp modelId="{19BC23E0-A2F9-453C-8CF0-E99843202A12}">
      <dsp:nvSpPr>
        <dsp:cNvPr id="0" name=""/>
        <dsp:cNvSpPr/>
      </dsp:nvSpPr>
      <dsp:spPr>
        <a:xfrm>
          <a:off x="3070026" y="1690606"/>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PNC</a:t>
          </a:r>
          <a:endParaRPr lang="es-SV" sz="1200" kern="1200"/>
        </a:p>
      </dsp:txBody>
      <dsp:txXfrm>
        <a:off x="3078440" y="1699020"/>
        <a:ext cx="2072718" cy="270464"/>
      </dsp:txXfrm>
    </dsp:sp>
    <dsp:sp modelId="{6F6E3116-7EF8-4F6A-A8DC-DEA286F1F788}">
      <dsp:nvSpPr>
        <dsp:cNvPr id="0" name=""/>
        <dsp:cNvSpPr/>
      </dsp:nvSpPr>
      <dsp:spPr>
        <a:xfrm>
          <a:off x="3070026" y="2022097"/>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ISDEMU</a:t>
          </a:r>
          <a:endParaRPr lang="es-SV" sz="1200" kern="1200"/>
        </a:p>
      </dsp:txBody>
      <dsp:txXfrm>
        <a:off x="3078440" y="2030511"/>
        <a:ext cx="2072718" cy="270464"/>
      </dsp:txXfrm>
    </dsp:sp>
    <dsp:sp modelId="{FCA4BCBE-3027-44C4-A4AC-750E1407E995}">
      <dsp:nvSpPr>
        <dsp:cNvPr id="0" name=""/>
        <dsp:cNvSpPr/>
      </dsp:nvSpPr>
      <dsp:spPr>
        <a:xfrm>
          <a:off x="3070026" y="2353589"/>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PREPAZ</a:t>
          </a:r>
          <a:endParaRPr lang="es-SV" sz="1200" kern="1200"/>
        </a:p>
      </dsp:txBody>
      <dsp:txXfrm>
        <a:off x="3078440" y="2362003"/>
        <a:ext cx="2072718" cy="270464"/>
      </dsp:txXfrm>
    </dsp:sp>
    <dsp:sp modelId="{1696181F-AF3D-4712-AC65-87927F4871E2}">
      <dsp:nvSpPr>
        <dsp:cNvPr id="0" name=""/>
        <dsp:cNvSpPr/>
      </dsp:nvSpPr>
      <dsp:spPr>
        <a:xfrm>
          <a:off x="3070026" y="2685080"/>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ANSP</a:t>
          </a:r>
          <a:endParaRPr lang="es-SV" sz="1200" kern="1200"/>
        </a:p>
      </dsp:txBody>
      <dsp:txXfrm>
        <a:off x="3078440" y="2693494"/>
        <a:ext cx="2072718" cy="270464"/>
      </dsp:txXfrm>
    </dsp:sp>
    <dsp:sp modelId="{98205B7B-9C6F-4D52-80FD-E99868F58A24}">
      <dsp:nvSpPr>
        <dsp:cNvPr id="0" name=""/>
        <dsp:cNvSpPr/>
      </dsp:nvSpPr>
      <dsp:spPr>
        <a:xfrm>
          <a:off x="3070026" y="3016572"/>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BOMBEROS</a:t>
          </a:r>
          <a:endParaRPr lang="es-SV" sz="1200" kern="1200"/>
        </a:p>
      </dsp:txBody>
      <dsp:txXfrm>
        <a:off x="3078440" y="3024986"/>
        <a:ext cx="2072718" cy="270464"/>
      </dsp:txXfrm>
    </dsp:sp>
    <dsp:sp modelId="{759F96DD-56F1-4F8B-9684-A0B5B8C758D2}">
      <dsp:nvSpPr>
        <dsp:cNvPr id="0" name=""/>
        <dsp:cNvSpPr/>
      </dsp:nvSpPr>
      <dsp:spPr>
        <a:xfrm>
          <a:off x="3070026" y="3348063"/>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 ANDA </a:t>
          </a:r>
          <a:endParaRPr lang="es-SV" sz="1200" kern="1200"/>
        </a:p>
      </dsp:txBody>
      <dsp:txXfrm>
        <a:off x="3078440" y="3356477"/>
        <a:ext cx="2072718" cy="270464"/>
      </dsp:txXfrm>
    </dsp:sp>
    <dsp:sp modelId="{34138A6D-F257-4C89-BABE-AF553EC5E1DD}">
      <dsp:nvSpPr>
        <dsp:cNvPr id="0" name=""/>
        <dsp:cNvSpPr/>
      </dsp:nvSpPr>
      <dsp:spPr>
        <a:xfrm>
          <a:off x="3070026" y="3679554"/>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SALUD</a:t>
          </a:r>
          <a:endParaRPr lang="es-SV" sz="1200" kern="1200"/>
        </a:p>
      </dsp:txBody>
      <dsp:txXfrm>
        <a:off x="3078440" y="3687968"/>
        <a:ext cx="2072718" cy="270464"/>
      </dsp:txXfrm>
    </dsp:sp>
    <dsp:sp modelId="{9DBE96D2-68DC-4CE3-B573-3058D1E35CCF}">
      <dsp:nvSpPr>
        <dsp:cNvPr id="0" name=""/>
        <dsp:cNvSpPr/>
      </dsp:nvSpPr>
      <dsp:spPr>
        <a:xfrm>
          <a:off x="3070026" y="4011046"/>
          <a:ext cx="2089546" cy="2872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MTPS</a:t>
          </a:r>
          <a:endParaRPr lang="es-SV" sz="1200" kern="1200"/>
        </a:p>
      </dsp:txBody>
      <dsp:txXfrm>
        <a:off x="3078440" y="4019460"/>
        <a:ext cx="2072718" cy="270464"/>
      </dsp:txXfrm>
    </dsp:sp>
    <dsp:sp modelId="{D2F09B7D-379C-4205-9CD4-CF6B3EFB9A9D}">
      <dsp:nvSpPr>
        <dsp:cNvPr id="0" name=""/>
        <dsp:cNvSpPr/>
      </dsp:nvSpPr>
      <dsp:spPr>
        <a:xfrm>
          <a:off x="5616661" y="0"/>
          <a:ext cx="2611933" cy="4525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b="1" kern="1200"/>
            <a:t>Gabinete Misional de Productividad</a:t>
          </a:r>
          <a:r>
            <a:rPr lang="es-ES" sz="2700" kern="1200"/>
            <a:t>:</a:t>
          </a:r>
          <a:endParaRPr lang="es-SV" sz="2700" kern="1200"/>
        </a:p>
      </dsp:txBody>
      <dsp:txXfrm>
        <a:off x="5616661" y="0"/>
        <a:ext cx="2611933" cy="1357788"/>
      </dsp:txXfrm>
    </dsp:sp>
    <dsp:sp modelId="{20BDFE74-416B-4038-919E-E5A0B92E4991}">
      <dsp:nvSpPr>
        <dsp:cNvPr id="0" name=""/>
        <dsp:cNvSpPr/>
      </dsp:nvSpPr>
      <dsp:spPr>
        <a:xfrm>
          <a:off x="5877855" y="1358617"/>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MTPS</a:t>
          </a:r>
          <a:endParaRPr lang="es-SV" sz="1200" kern="1200"/>
        </a:p>
      </dsp:txBody>
      <dsp:txXfrm>
        <a:off x="5887342" y="1368104"/>
        <a:ext cx="2070572" cy="304948"/>
      </dsp:txXfrm>
    </dsp:sp>
    <dsp:sp modelId="{7871C0BD-EC49-4B28-921E-BD50004C6947}">
      <dsp:nvSpPr>
        <dsp:cNvPr id="0" name=""/>
        <dsp:cNvSpPr/>
      </dsp:nvSpPr>
      <dsp:spPr>
        <a:xfrm>
          <a:off x="5877855" y="1732374"/>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MINEC</a:t>
          </a:r>
          <a:endParaRPr lang="es-SV" sz="1200" kern="1200"/>
        </a:p>
      </dsp:txBody>
      <dsp:txXfrm>
        <a:off x="5887342" y="1741861"/>
        <a:ext cx="2070572" cy="304948"/>
      </dsp:txXfrm>
    </dsp:sp>
    <dsp:sp modelId="{84125D00-5FEA-49D2-95A4-B80D2BBA977A}">
      <dsp:nvSpPr>
        <dsp:cNvPr id="0" name=""/>
        <dsp:cNvSpPr/>
      </dsp:nvSpPr>
      <dsp:spPr>
        <a:xfrm>
          <a:off x="5877855" y="2106130"/>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CNR</a:t>
          </a:r>
          <a:endParaRPr lang="es-SV" sz="1200" kern="1200"/>
        </a:p>
      </dsp:txBody>
      <dsp:txXfrm>
        <a:off x="5887342" y="2115617"/>
        <a:ext cx="2070572" cy="304948"/>
      </dsp:txXfrm>
    </dsp:sp>
    <dsp:sp modelId="{708E2446-4149-4585-ACE9-4E89F4E1E062}">
      <dsp:nvSpPr>
        <dsp:cNvPr id="0" name=""/>
        <dsp:cNvSpPr/>
      </dsp:nvSpPr>
      <dsp:spPr>
        <a:xfrm>
          <a:off x="5877855" y="2479887"/>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ANDA</a:t>
          </a:r>
          <a:endParaRPr lang="es-SV" sz="1200" kern="1200"/>
        </a:p>
      </dsp:txBody>
      <dsp:txXfrm>
        <a:off x="5887342" y="2489374"/>
        <a:ext cx="2070572" cy="304948"/>
      </dsp:txXfrm>
    </dsp:sp>
    <dsp:sp modelId="{0B3CBB8D-D686-4EED-8428-BEE3EBD54085}">
      <dsp:nvSpPr>
        <dsp:cNvPr id="0" name=""/>
        <dsp:cNvSpPr/>
      </dsp:nvSpPr>
      <dsp:spPr>
        <a:xfrm>
          <a:off x="5877855" y="2853643"/>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INSAFOCOOP</a:t>
          </a:r>
          <a:endParaRPr lang="es-SV" sz="1200" kern="1200"/>
        </a:p>
      </dsp:txBody>
      <dsp:txXfrm>
        <a:off x="5887342" y="2863130"/>
        <a:ext cx="2070572" cy="304948"/>
      </dsp:txXfrm>
    </dsp:sp>
    <dsp:sp modelId="{3697987C-25D0-4CC4-B48D-7E6B7ED4C3D2}">
      <dsp:nvSpPr>
        <dsp:cNvPr id="0" name=""/>
        <dsp:cNvSpPr/>
      </dsp:nvSpPr>
      <dsp:spPr>
        <a:xfrm>
          <a:off x="5877855" y="3227400"/>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HACIENDA</a:t>
          </a:r>
          <a:endParaRPr lang="es-SV" sz="1200" kern="1200"/>
        </a:p>
      </dsp:txBody>
      <dsp:txXfrm>
        <a:off x="5887342" y="3236887"/>
        <a:ext cx="2070572" cy="304948"/>
      </dsp:txXfrm>
    </dsp:sp>
    <dsp:sp modelId="{1A92D0A6-BAE6-4DC0-86E0-89C10AE8F93C}">
      <dsp:nvSpPr>
        <dsp:cNvPr id="0" name=""/>
        <dsp:cNvSpPr/>
      </dsp:nvSpPr>
      <dsp:spPr>
        <a:xfrm>
          <a:off x="5877855" y="3601157"/>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CENADE</a:t>
          </a:r>
          <a:endParaRPr lang="es-SV" sz="1200" kern="1200"/>
        </a:p>
      </dsp:txBody>
      <dsp:txXfrm>
        <a:off x="5887342" y="3610644"/>
        <a:ext cx="2070572" cy="304948"/>
      </dsp:txXfrm>
    </dsp:sp>
    <dsp:sp modelId="{796E2408-52B8-435D-86CA-AFB65B45F245}">
      <dsp:nvSpPr>
        <dsp:cNvPr id="0" name=""/>
        <dsp:cNvSpPr/>
      </dsp:nvSpPr>
      <dsp:spPr>
        <a:xfrm>
          <a:off x="5877855" y="3974913"/>
          <a:ext cx="2089546" cy="3239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s-ES" sz="1200" kern="1200"/>
            <a:t>DEFENSORIA DEL CONSUMIDOR</a:t>
          </a:r>
          <a:endParaRPr lang="es-SV" sz="1200" kern="1200"/>
        </a:p>
      </dsp:txBody>
      <dsp:txXfrm>
        <a:off x="5887342" y="3984400"/>
        <a:ext cx="2070572" cy="304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A8F81-AC69-4A06-AD98-702E1292672C}">
      <dsp:nvSpPr>
        <dsp:cNvPr id="0" name=""/>
        <dsp:cNvSpPr/>
      </dsp:nvSpPr>
      <dsp:spPr>
        <a:xfrm>
          <a:off x="0" y="428151"/>
          <a:ext cx="8229600" cy="3950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395732" rIns="638708" bIns="135128" numCol="1" spcCol="1270" anchor="t" anchorCtr="0">
          <a:noAutofit/>
        </a:bodyPr>
        <a:lstStyle/>
        <a:p>
          <a:pPr marL="171450" lvl="1" indent="-171450" algn="l" defTabSz="844550">
            <a:lnSpc>
              <a:spcPct val="90000"/>
            </a:lnSpc>
            <a:spcBef>
              <a:spcPct val="0"/>
            </a:spcBef>
            <a:spcAft>
              <a:spcPct val="15000"/>
            </a:spcAft>
            <a:buChar char="••"/>
          </a:pPr>
          <a:r>
            <a:rPr lang="es-AR" sz="1900" b="1" kern="1200"/>
            <a:t>GENERAL</a:t>
          </a:r>
          <a:endParaRPr lang="es-SV" sz="1900" kern="1200"/>
        </a:p>
        <a:p>
          <a:pPr marL="342900" lvl="2" indent="-171450" algn="l" defTabSz="844550">
            <a:lnSpc>
              <a:spcPct val="90000"/>
            </a:lnSpc>
            <a:spcBef>
              <a:spcPct val="0"/>
            </a:spcBef>
            <a:spcAft>
              <a:spcPct val="15000"/>
            </a:spcAft>
            <a:buChar char="••"/>
          </a:pPr>
          <a:r>
            <a:rPr lang="es-AR" sz="1900" kern="1200"/>
            <a:t>Establecer procedimiento de actuación eficaz y eficiente por parte de las diferentes instituciones responsables, de acuerdo a sus competencias de protección y atención de las niñas y niños que no se encuentran registrados legalmente.  </a:t>
          </a:r>
          <a:endParaRPr lang="es-SV" sz="1900" kern="1200"/>
        </a:p>
        <a:p>
          <a:pPr marL="171450" lvl="1" indent="-171450" algn="l" defTabSz="844550">
            <a:lnSpc>
              <a:spcPct val="90000"/>
            </a:lnSpc>
            <a:spcBef>
              <a:spcPct val="0"/>
            </a:spcBef>
            <a:spcAft>
              <a:spcPct val="15000"/>
            </a:spcAft>
            <a:buChar char="••"/>
          </a:pPr>
          <a:r>
            <a:rPr lang="es-AR" sz="1900" b="1" kern="1200"/>
            <a:t>ESPECIFICOS</a:t>
          </a:r>
          <a:endParaRPr lang="es-SV" sz="1900" kern="1200"/>
        </a:p>
        <a:p>
          <a:pPr marL="342900" lvl="2" indent="-171450" algn="l" defTabSz="844550">
            <a:lnSpc>
              <a:spcPct val="90000"/>
            </a:lnSpc>
            <a:spcBef>
              <a:spcPct val="0"/>
            </a:spcBef>
            <a:spcAft>
              <a:spcPct val="15000"/>
            </a:spcAft>
            <a:buChar char="••"/>
          </a:pPr>
          <a:r>
            <a:rPr lang="es-AR" sz="1900" kern="1200"/>
            <a:t>Facilitar el proceso de inscripción  de las niñas y niños nacidos en el Hospital Nacional San Rafael, departamento de la Libertad, de quienes a la fecha no se han retirado la ficha medica de nacimiento</a:t>
          </a:r>
          <a:endParaRPr lang="es-SV" sz="1900" kern="1200"/>
        </a:p>
        <a:p>
          <a:pPr marL="342900" lvl="2" indent="-171450" algn="l" defTabSz="844550">
            <a:lnSpc>
              <a:spcPct val="90000"/>
            </a:lnSpc>
            <a:spcBef>
              <a:spcPct val="0"/>
            </a:spcBef>
            <a:spcAft>
              <a:spcPct val="15000"/>
            </a:spcAft>
            <a:buChar char="••"/>
          </a:pPr>
          <a:r>
            <a:rPr lang="es-AR" sz="1900" kern="1200"/>
            <a:t>Garantizar el respeto al principio de corresponsabilidad de las instituciones competentes para una adecuada protección y atención de la niñez.  </a:t>
          </a:r>
          <a:endParaRPr lang="es-SV" sz="1900" kern="1200"/>
        </a:p>
      </dsp:txBody>
      <dsp:txXfrm>
        <a:off x="0" y="428151"/>
        <a:ext cx="8229600" cy="3950100"/>
      </dsp:txXfrm>
    </dsp:sp>
    <dsp:sp modelId="{8F284912-FA22-4F21-B99D-CAE89B08D8D0}">
      <dsp:nvSpPr>
        <dsp:cNvPr id="0" name=""/>
        <dsp:cNvSpPr/>
      </dsp:nvSpPr>
      <dsp:spPr>
        <a:xfrm>
          <a:off x="411480" y="147711"/>
          <a:ext cx="576072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44550">
            <a:lnSpc>
              <a:spcPct val="90000"/>
            </a:lnSpc>
            <a:spcBef>
              <a:spcPct val="0"/>
            </a:spcBef>
            <a:spcAft>
              <a:spcPct val="35000"/>
            </a:spcAft>
          </a:pPr>
          <a:r>
            <a:rPr lang="es-SV" sz="1900" kern="1200" smtClean="0"/>
            <a:t>Objetivos de la Comision de Juridicos Institucionales</a:t>
          </a:r>
          <a:endParaRPr lang="es-SV" sz="1900" kern="1200"/>
        </a:p>
      </dsp:txBody>
      <dsp:txXfrm>
        <a:off x="438860" y="175091"/>
        <a:ext cx="5705960"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75EC1-FECE-4B16-B2F2-0AFAE8A1A673}">
      <dsp:nvSpPr>
        <dsp:cNvPr id="0" name=""/>
        <dsp:cNvSpPr/>
      </dsp:nvSpPr>
      <dsp:spPr>
        <a:xfrm>
          <a:off x="407438" y="501476"/>
          <a:ext cx="3225310" cy="3225310"/>
        </a:xfrm>
        <a:prstGeom prst="blockArc">
          <a:avLst>
            <a:gd name="adj1" fmla="val 1188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72E229-BD13-4F6A-AEC8-51EDEEA17889}">
      <dsp:nvSpPr>
        <dsp:cNvPr id="0" name=""/>
        <dsp:cNvSpPr/>
      </dsp:nvSpPr>
      <dsp:spPr>
        <a:xfrm>
          <a:off x="407438" y="501476"/>
          <a:ext cx="3225310" cy="3225310"/>
        </a:xfrm>
        <a:prstGeom prst="blockArc">
          <a:avLst>
            <a:gd name="adj1" fmla="val 7560000"/>
            <a:gd name="adj2" fmla="val 1188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185301-CEBE-484B-A2B2-CBEDEC2F91F8}">
      <dsp:nvSpPr>
        <dsp:cNvPr id="0" name=""/>
        <dsp:cNvSpPr/>
      </dsp:nvSpPr>
      <dsp:spPr>
        <a:xfrm>
          <a:off x="407438" y="501476"/>
          <a:ext cx="3225310" cy="3225310"/>
        </a:xfrm>
        <a:prstGeom prst="blockArc">
          <a:avLst>
            <a:gd name="adj1" fmla="val 3240000"/>
            <a:gd name="adj2" fmla="val 756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273372-C237-4AA0-8CEE-2359ECF1623B}">
      <dsp:nvSpPr>
        <dsp:cNvPr id="0" name=""/>
        <dsp:cNvSpPr/>
      </dsp:nvSpPr>
      <dsp:spPr>
        <a:xfrm>
          <a:off x="407438" y="501476"/>
          <a:ext cx="3225310" cy="3225310"/>
        </a:xfrm>
        <a:prstGeom prst="blockArc">
          <a:avLst>
            <a:gd name="adj1" fmla="val 20520000"/>
            <a:gd name="adj2" fmla="val 324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5DBA6D-76E5-49B1-ACEF-BB7EFC997877}">
      <dsp:nvSpPr>
        <dsp:cNvPr id="0" name=""/>
        <dsp:cNvSpPr/>
      </dsp:nvSpPr>
      <dsp:spPr>
        <a:xfrm>
          <a:off x="407438" y="501476"/>
          <a:ext cx="3225310" cy="3225310"/>
        </a:xfrm>
        <a:prstGeom prst="blockArc">
          <a:avLst>
            <a:gd name="adj1" fmla="val 16200000"/>
            <a:gd name="adj2" fmla="val 2052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623A3C-883C-4B22-B358-BD070216E977}">
      <dsp:nvSpPr>
        <dsp:cNvPr id="0" name=""/>
        <dsp:cNvSpPr/>
      </dsp:nvSpPr>
      <dsp:spPr>
        <a:xfrm>
          <a:off x="1277354" y="1371392"/>
          <a:ext cx="1485479" cy="14854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SV" sz="1500" kern="1200" smtClean="0"/>
            <a:t>Gobernacion</a:t>
          </a:r>
          <a:endParaRPr lang="es-SV" sz="1500" kern="1200"/>
        </a:p>
      </dsp:txBody>
      <dsp:txXfrm>
        <a:off x="1494897" y="1588935"/>
        <a:ext cx="1050393" cy="1050393"/>
      </dsp:txXfrm>
    </dsp:sp>
    <dsp:sp modelId="{48BC3B12-B8A2-4E11-8B9E-B75E70523B1E}">
      <dsp:nvSpPr>
        <dsp:cNvPr id="0" name=""/>
        <dsp:cNvSpPr/>
      </dsp:nvSpPr>
      <dsp:spPr>
        <a:xfrm>
          <a:off x="1500176" y="18992"/>
          <a:ext cx="1039835" cy="10398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SV" sz="1200" kern="1200"/>
            <a:t>MAG</a:t>
          </a:r>
        </a:p>
      </dsp:txBody>
      <dsp:txXfrm>
        <a:off x="1652456" y="171272"/>
        <a:ext cx="735275" cy="735275"/>
      </dsp:txXfrm>
    </dsp:sp>
    <dsp:sp modelId="{34E60B3B-D7D5-4E8E-B68B-9BC0349EEEE2}">
      <dsp:nvSpPr>
        <dsp:cNvPr id="0" name=""/>
        <dsp:cNvSpPr/>
      </dsp:nvSpPr>
      <dsp:spPr>
        <a:xfrm>
          <a:off x="2998300" y="1107443"/>
          <a:ext cx="1039835" cy="10398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SV" sz="1200" kern="1200"/>
            <a:t>MARN</a:t>
          </a:r>
        </a:p>
      </dsp:txBody>
      <dsp:txXfrm>
        <a:off x="3150580" y="1259723"/>
        <a:ext cx="735275" cy="735275"/>
      </dsp:txXfrm>
    </dsp:sp>
    <dsp:sp modelId="{A350FBF3-1E42-4566-92C0-5D28342F9409}">
      <dsp:nvSpPr>
        <dsp:cNvPr id="0" name=""/>
        <dsp:cNvSpPr/>
      </dsp:nvSpPr>
      <dsp:spPr>
        <a:xfrm>
          <a:off x="2426067" y="2868594"/>
          <a:ext cx="1039835" cy="10398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SV" sz="1200" kern="1200"/>
            <a:t>Defensoria</a:t>
          </a:r>
        </a:p>
      </dsp:txBody>
      <dsp:txXfrm>
        <a:off x="2578347" y="3020874"/>
        <a:ext cx="735275" cy="735275"/>
      </dsp:txXfrm>
    </dsp:sp>
    <dsp:sp modelId="{856924A6-690F-4CF1-AF6C-C5AE71A33FC6}">
      <dsp:nvSpPr>
        <dsp:cNvPr id="0" name=""/>
        <dsp:cNvSpPr/>
      </dsp:nvSpPr>
      <dsp:spPr>
        <a:xfrm>
          <a:off x="574284" y="2868594"/>
          <a:ext cx="1039835" cy="10398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SV" sz="1200" kern="1200"/>
            <a:t>Unidad Ambiental Alcaldia</a:t>
          </a:r>
        </a:p>
      </dsp:txBody>
      <dsp:txXfrm>
        <a:off x="726564" y="3020874"/>
        <a:ext cx="735275" cy="735275"/>
      </dsp:txXfrm>
    </dsp:sp>
    <dsp:sp modelId="{44B31EF5-5830-40A4-A7A0-3D744CF6CA68}">
      <dsp:nvSpPr>
        <dsp:cNvPr id="0" name=""/>
        <dsp:cNvSpPr/>
      </dsp:nvSpPr>
      <dsp:spPr>
        <a:xfrm>
          <a:off x="2051" y="1107443"/>
          <a:ext cx="1039835" cy="10398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SV" sz="1200" kern="1200"/>
            <a:t>Ministerio de Salud</a:t>
          </a:r>
        </a:p>
      </dsp:txBody>
      <dsp:txXfrm>
        <a:off x="154331" y="1259723"/>
        <a:ext cx="735275" cy="7352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804C5-05DB-4A7B-96D4-49BE720929BC}">
      <dsp:nvSpPr>
        <dsp:cNvPr id="0" name=""/>
        <dsp:cNvSpPr/>
      </dsp:nvSpPr>
      <dsp:spPr>
        <a:xfrm>
          <a:off x="0" y="482"/>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B5D43-C12F-44ED-92A9-2681A7DFF8B3}">
      <dsp:nvSpPr>
        <dsp:cNvPr id="0" name=""/>
        <dsp:cNvSpPr/>
      </dsp:nvSpPr>
      <dsp:spPr>
        <a:xfrm>
          <a:off x="0" y="482"/>
          <a:ext cx="4041775"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s-SV" sz="1600" kern="1200" smtClean="0"/>
            <a:t>Coordinar con CONSSA la base de datos de productores en el sector geográfico</a:t>
          </a:r>
          <a:endParaRPr lang="es-SV" sz="1600" kern="1200"/>
        </a:p>
      </dsp:txBody>
      <dsp:txXfrm>
        <a:off x="0" y="482"/>
        <a:ext cx="4041775" cy="790064"/>
      </dsp:txXfrm>
    </dsp:sp>
    <dsp:sp modelId="{00D40C46-F2DB-4393-AE45-6E076F70F92C}">
      <dsp:nvSpPr>
        <dsp:cNvPr id="0" name=""/>
        <dsp:cNvSpPr/>
      </dsp:nvSpPr>
      <dsp:spPr>
        <a:xfrm>
          <a:off x="0" y="790547"/>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7F2487-0DF2-4D33-B680-C5EEC51E65CD}">
      <dsp:nvSpPr>
        <dsp:cNvPr id="0" name=""/>
        <dsp:cNvSpPr/>
      </dsp:nvSpPr>
      <dsp:spPr>
        <a:xfrm>
          <a:off x="0" y="790547"/>
          <a:ext cx="4041775"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s-SV" sz="1600" kern="1200" smtClean="0"/>
            <a:t>Establecer con FUNDAZUCAR la divulgación del calendario de agroquímicos</a:t>
          </a:r>
          <a:endParaRPr lang="es-SV" sz="1600" kern="1200"/>
        </a:p>
      </dsp:txBody>
      <dsp:txXfrm>
        <a:off x="0" y="790547"/>
        <a:ext cx="4041775" cy="790064"/>
      </dsp:txXfrm>
    </dsp:sp>
    <dsp:sp modelId="{B34F94AE-41D8-4983-A2C8-CB53E0666B22}">
      <dsp:nvSpPr>
        <dsp:cNvPr id="0" name=""/>
        <dsp:cNvSpPr/>
      </dsp:nvSpPr>
      <dsp:spPr>
        <a:xfrm>
          <a:off x="0" y="1580611"/>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707013-AE7B-4108-8395-9DCDCE0C703B}">
      <dsp:nvSpPr>
        <dsp:cNvPr id="0" name=""/>
        <dsp:cNvSpPr/>
      </dsp:nvSpPr>
      <dsp:spPr>
        <a:xfrm>
          <a:off x="0" y="1580611"/>
          <a:ext cx="4041775"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s-SV" sz="1600" kern="1200" smtClean="0"/>
            <a:t>Conocer y Difundir el Manual de Buenas Practicas Agrícolas con las comunidad</a:t>
          </a:r>
          <a:endParaRPr lang="es-SV" sz="1600" kern="1200"/>
        </a:p>
      </dsp:txBody>
      <dsp:txXfrm>
        <a:off x="0" y="1580611"/>
        <a:ext cx="4041775" cy="790064"/>
      </dsp:txXfrm>
    </dsp:sp>
    <dsp:sp modelId="{6BC85CBE-42BE-4287-9C0C-32CCB3A93FCA}">
      <dsp:nvSpPr>
        <dsp:cNvPr id="0" name=""/>
        <dsp:cNvSpPr/>
      </dsp:nvSpPr>
      <dsp:spPr>
        <a:xfrm>
          <a:off x="0" y="2370676"/>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95AA20-6565-47C8-A0D2-A77C7A4B010A}">
      <dsp:nvSpPr>
        <dsp:cNvPr id="0" name=""/>
        <dsp:cNvSpPr/>
      </dsp:nvSpPr>
      <dsp:spPr>
        <a:xfrm>
          <a:off x="0" y="2370676"/>
          <a:ext cx="4041775"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s-SV" sz="1600" kern="1200" smtClean="0"/>
            <a:t>Articular la demanda con las afectaciones en salud reportadas en la zona</a:t>
          </a:r>
          <a:endParaRPr lang="es-SV" sz="1600" kern="1200"/>
        </a:p>
      </dsp:txBody>
      <dsp:txXfrm>
        <a:off x="0" y="2370676"/>
        <a:ext cx="4041775" cy="790064"/>
      </dsp:txXfrm>
    </dsp:sp>
    <dsp:sp modelId="{A6402A90-510C-42AF-BC4C-8F4240C7CCE7}">
      <dsp:nvSpPr>
        <dsp:cNvPr id="0" name=""/>
        <dsp:cNvSpPr/>
      </dsp:nvSpPr>
      <dsp:spPr>
        <a:xfrm>
          <a:off x="0" y="3160740"/>
          <a:ext cx="404177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824AC9-3BAE-45BF-9F2D-EFF20B392B30}">
      <dsp:nvSpPr>
        <dsp:cNvPr id="0" name=""/>
        <dsp:cNvSpPr/>
      </dsp:nvSpPr>
      <dsp:spPr>
        <a:xfrm>
          <a:off x="0" y="3160740"/>
          <a:ext cx="4041775" cy="79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s-SV" sz="1600" kern="1200" smtClean="0"/>
            <a:t>Establecer un plan de Contraloría comunitaria para las quemas y las aplicaciones aéreas </a:t>
          </a:r>
          <a:endParaRPr lang="es-SV" sz="1600" kern="1200"/>
        </a:p>
      </dsp:txBody>
      <dsp:txXfrm>
        <a:off x="0" y="3160740"/>
        <a:ext cx="4041775" cy="7900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1F4BC-929C-40F0-B6DF-4488B2E20934}">
      <dsp:nvSpPr>
        <dsp:cNvPr id="0" name=""/>
        <dsp:cNvSpPr/>
      </dsp:nvSpPr>
      <dsp:spPr>
        <a:xfrm>
          <a:off x="0" y="0"/>
          <a:ext cx="4041775" cy="9183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s-SV" sz="1200" b="1" kern="1200" dirty="0" smtClean="0">
              <a:latin typeface="Arial" pitchFamily="34" charset="0"/>
              <a:cs typeface="Arial" pitchFamily="34" charset="0"/>
            </a:rPr>
            <a:t>C.E. Soldado Oscar Antonio </a:t>
          </a:r>
          <a:r>
            <a:rPr lang="es-SV" sz="1200" b="1" kern="1200" dirty="0" err="1" smtClean="0">
              <a:latin typeface="Arial" pitchFamily="34" charset="0"/>
              <a:cs typeface="Arial" pitchFamily="34" charset="0"/>
            </a:rPr>
            <a:t>Ortriz</a:t>
          </a:r>
          <a:r>
            <a:rPr lang="es-SV" sz="1200" b="1" kern="1200" dirty="0" smtClean="0">
              <a:latin typeface="Arial" pitchFamily="34" charset="0"/>
              <a:cs typeface="Arial" pitchFamily="34" charset="0"/>
            </a:rPr>
            <a:t> Reyes</a:t>
          </a:r>
          <a:endParaRPr lang="es-SV" sz="1200" b="1" kern="1200" dirty="0">
            <a:latin typeface="Arial" pitchFamily="34" charset="0"/>
            <a:cs typeface="Arial" pitchFamily="34" charset="0"/>
          </a:endParaRPr>
        </a:p>
        <a:p>
          <a:pPr marL="114300" lvl="1" indent="-114300" algn="ctr" defTabSz="533400">
            <a:lnSpc>
              <a:spcPct val="90000"/>
            </a:lnSpc>
            <a:spcBef>
              <a:spcPct val="0"/>
            </a:spcBef>
            <a:spcAft>
              <a:spcPct val="15000"/>
            </a:spcAft>
            <a:buChar char="••"/>
          </a:pPr>
          <a:r>
            <a:rPr lang="es-SV" sz="1200" b="0" kern="1200" dirty="0" smtClean="0">
              <a:latin typeface="Arial" pitchFamily="34" charset="0"/>
              <a:cs typeface="Arial" pitchFamily="34" charset="0"/>
            </a:rPr>
            <a:t>245 niños/as de</a:t>
          </a:r>
          <a:endParaRPr lang="es-SV" sz="1200" b="0" kern="1200" dirty="0">
            <a:latin typeface="Arial" pitchFamily="34" charset="0"/>
            <a:cs typeface="Arial" pitchFamily="34" charset="0"/>
          </a:endParaRPr>
        </a:p>
        <a:p>
          <a:pPr marL="114300" lvl="1" indent="-114300" algn="ctr" defTabSz="533400">
            <a:lnSpc>
              <a:spcPct val="90000"/>
            </a:lnSpc>
            <a:spcBef>
              <a:spcPct val="0"/>
            </a:spcBef>
            <a:spcAft>
              <a:spcPct val="15000"/>
            </a:spcAft>
            <a:buChar char="••"/>
          </a:pPr>
          <a:r>
            <a:rPr lang="es-SV" sz="1200" b="0" kern="1200" dirty="0" smtClean="0">
              <a:latin typeface="Arial" pitchFamily="34" charset="0"/>
              <a:cs typeface="Arial" pitchFamily="34" charset="0"/>
            </a:rPr>
            <a:t> Parvularia a 6º. grado</a:t>
          </a:r>
          <a:endParaRPr lang="es-SV" sz="1200" b="0" kern="1200" dirty="0">
            <a:latin typeface="Arial" pitchFamily="34" charset="0"/>
            <a:cs typeface="Arial" pitchFamily="34" charset="0"/>
          </a:endParaRPr>
        </a:p>
      </dsp:txBody>
      <dsp:txXfrm>
        <a:off x="900191" y="0"/>
        <a:ext cx="3141583" cy="918365"/>
      </dsp:txXfrm>
    </dsp:sp>
    <dsp:sp modelId="{EDA96B20-B675-4F19-A2ED-7275D3F60484}">
      <dsp:nvSpPr>
        <dsp:cNvPr id="0" name=""/>
        <dsp:cNvSpPr/>
      </dsp:nvSpPr>
      <dsp:spPr>
        <a:xfrm>
          <a:off x="91836" y="91836"/>
          <a:ext cx="808355" cy="734692"/>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6827EA-DA4C-4239-8301-BA87625C0D0D}">
      <dsp:nvSpPr>
        <dsp:cNvPr id="0" name=""/>
        <dsp:cNvSpPr/>
      </dsp:nvSpPr>
      <dsp:spPr>
        <a:xfrm>
          <a:off x="0" y="1010202"/>
          <a:ext cx="4041775" cy="9183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s-SV" sz="1600" b="1" kern="1200" dirty="0" smtClean="0"/>
            <a:t>C. E Comunidad </a:t>
          </a:r>
          <a:r>
            <a:rPr lang="es-SV" sz="1600" b="1" kern="1200" dirty="0" err="1" smtClean="0"/>
            <a:t>Tecpan</a:t>
          </a:r>
          <a:endParaRPr lang="es-SV" sz="1600" b="1" kern="1200" dirty="0"/>
        </a:p>
        <a:p>
          <a:pPr marL="114300" lvl="1" indent="-114300" algn="ctr" defTabSz="533400">
            <a:lnSpc>
              <a:spcPct val="90000"/>
            </a:lnSpc>
            <a:spcBef>
              <a:spcPct val="0"/>
            </a:spcBef>
            <a:spcAft>
              <a:spcPct val="15000"/>
            </a:spcAft>
            <a:buChar char="••"/>
          </a:pPr>
          <a:r>
            <a:rPr lang="es-SV" sz="1200" kern="1200" dirty="0" smtClean="0">
              <a:latin typeface="Arial" pitchFamily="34" charset="0"/>
              <a:cs typeface="Arial" pitchFamily="34" charset="0"/>
            </a:rPr>
            <a:t>75 niños/as de</a:t>
          </a:r>
          <a:endParaRPr lang="es-SV" sz="1200" kern="1200" dirty="0">
            <a:latin typeface="Arial" pitchFamily="34" charset="0"/>
            <a:cs typeface="Arial" pitchFamily="34" charset="0"/>
          </a:endParaRPr>
        </a:p>
        <a:p>
          <a:pPr marL="114300" lvl="1" indent="-114300" algn="ctr" defTabSz="533400">
            <a:lnSpc>
              <a:spcPct val="90000"/>
            </a:lnSpc>
            <a:spcBef>
              <a:spcPct val="0"/>
            </a:spcBef>
            <a:spcAft>
              <a:spcPct val="15000"/>
            </a:spcAft>
            <a:buChar char="••"/>
          </a:pPr>
          <a:r>
            <a:rPr lang="es-SV" sz="1200" kern="1200" dirty="0" smtClean="0">
              <a:latin typeface="Arial" pitchFamily="34" charset="0"/>
              <a:cs typeface="Arial" pitchFamily="34" charset="0"/>
            </a:rPr>
            <a:t>Parvularia, 1º. y 6º. grado</a:t>
          </a:r>
          <a:endParaRPr lang="es-SV" sz="1200" kern="1200" dirty="0">
            <a:latin typeface="Arial" pitchFamily="34" charset="0"/>
            <a:cs typeface="Arial" pitchFamily="34" charset="0"/>
          </a:endParaRPr>
        </a:p>
      </dsp:txBody>
      <dsp:txXfrm>
        <a:off x="900191" y="1010202"/>
        <a:ext cx="3141583" cy="918365"/>
      </dsp:txXfrm>
    </dsp:sp>
    <dsp:sp modelId="{9939D036-0FD4-4E8E-8A87-A508EB3EF468}">
      <dsp:nvSpPr>
        <dsp:cNvPr id="0" name=""/>
        <dsp:cNvSpPr/>
      </dsp:nvSpPr>
      <dsp:spPr>
        <a:xfrm>
          <a:off x="91836" y="1102038"/>
          <a:ext cx="808355" cy="734692"/>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A4C0DB-87E3-401C-8D9A-165E3356B16D}">
      <dsp:nvSpPr>
        <dsp:cNvPr id="0" name=""/>
        <dsp:cNvSpPr/>
      </dsp:nvSpPr>
      <dsp:spPr>
        <a:xfrm>
          <a:off x="0" y="2020404"/>
          <a:ext cx="4041775" cy="9183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s-SV" sz="1600" kern="1200" dirty="0" smtClean="0"/>
            <a:t>C.E. Profesor Oscar Armando Guerra</a:t>
          </a:r>
          <a:endParaRPr lang="es-SV" sz="1600" kern="1200" dirty="0"/>
        </a:p>
        <a:p>
          <a:pPr marL="114300" lvl="1" indent="-114300" algn="ctr" defTabSz="533400">
            <a:lnSpc>
              <a:spcPct val="90000"/>
            </a:lnSpc>
            <a:spcBef>
              <a:spcPct val="0"/>
            </a:spcBef>
            <a:spcAft>
              <a:spcPct val="15000"/>
            </a:spcAft>
            <a:buChar char="••"/>
          </a:pPr>
          <a:r>
            <a:rPr lang="es-SV" sz="1200" kern="1200" dirty="0" smtClean="0">
              <a:latin typeface="Arial" pitchFamily="34" charset="0"/>
              <a:cs typeface="Arial" pitchFamily="34" charset="0"/>
            </a:rPr>
            <a:t>153 niños/as de</a:t>
          </a:r>
          <a:endParaRPr lang="es-SV" sz="1200" kern="1200" dirty="0">
            <a:latin typeface="Arial" pitchFamily="34" charset="0"/>
            <a:cs typeface="Arial" pitchFamily="34" charset="0"/>
          </a:endParaRPr>
        </a:p>
        <a:p>
          <a:pPr marL="114300" lvl="1" indent="-114300" algn="ctr" defTabSz="533400">
            <a:lnSpc>
              <a:spcPct val="90000"/>
            </a:lnSpc>
            <a:spcBef>
              <a:spcPct val="0"/>
            </a:spcBef>
            <a:spcAft>
              <a:spcPct val="15000"/>
            </a:spcAft>
            <a:buChar char="••"/>
          </a:pPr>
          <a:r>
            <a:rPr lang="es-SV" sz="1200" kern="1200" dirty="0" smtClean="0">
              <a:latin typeface="Arial" pitchFamily="34" charset="0"/>
              <a:cs typeface="Arial" pitchFamily="34" charset="0"/>
            </a:rPr>
            <a:t>Parvularia a 6º. grado</a:t>
          </a:r>
          <a:endParaRPr lang="es-SV" sz="1200" kern="1200" dirty="0">
            <a:latin typeface="Arial" pitchFamily="34" charset="0"/>
            <a:cs typeface="Arial" pitchFamily="34" charset="0"/>
          </a:endParaRPr>
        </a:p>
      </dsp:txBody>
      <dsp:txXfrm>
        <a:off x="900191" y="2020404"/>
        <a:ext cx="3141583" cy="918365"/>
      </dsp:txXfrm>
    </dsp:sp>
    <dsp:sp modelId="{99058586-6E55-42D3-8788-CB7C79194756}">
      <dsp:nvSpPr>
        <dsp:cNvPr id="0" name=""/>
        <dsp:cNvSpPr/>
      </dsp:nvSpPr>
      <dsp:spPr>
        <a:xfrm>
          <a:off x="91836" y="2112241"/>
          <a:ext cx="808355" cy="734692"/>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644150-EE19-45F9-8903-C0DB7917034E}">
      <dsp:nvSpPr>
        <dsp:cNvPr id="0" name=""/>
        <dsp:cNvSpPr/>
      </dsp:nvSpPr>
      <dsp:spPr>
        <a:xfrm>
          <a:off x="0" y="3030607"/>
          <a:ext cx="4041775" cy="9183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s-SV" sz="1600" b="1" kern="1200" dirty="0" smtClean="0"/>
            <a:t>C.E. Ignacio Ellacuria</a:t>
          </a:r>
          <a:endParaRPr lang="es-SV" sz="1600" b="1" kern="1200" dirty="0"/>
        </a:p>
        <a:p>
          <a:pPr marL="114300" lvl="1" indent="-114300" algn="ctr" defTabSz="533400">
            <a:lnSpc>
              <a:spcPct val="90000"/>
            </a:lnSpc>
            <a:spcBef>
              <a:spcPct val="0"/>
            </a:spcBef>
            <a:spcAft>
              <a:spcPct val="15000"/>
            </a:spcAft>
            <a:buChar char="••"/>
          </a:pPr>
          <a:r>
            <a:rPr lang="es-SV" sz="1200" kern="1200" dirty="0">
              <a:solidFill>
                <a:schemeClr val="bg1"/>
              </a:solidFill>
              <a:latin typeface="Arial" pitchFamily="34" charset="0"/>
              <a:cs typeface="Arial" pitchFamily="34" charset="0"/>
            </a:rPr>
            <a:t>452 niños/as de</a:t>
          </a:r>
          <a:endParaRPr lang="es-SV" sz="1200" kern="1200" dirty="0">
            <a:solidFill>
              <a:schemeClr val="bg1"/>
            </a:solidFill>
          </a:endParaRPr>
        </a:p>
        <a:p>
          <a:pPr marL="114300" lvl="1" indent="-114300" algn="ctr" defTabSz="533400">
            <a:lnSpc>
              <a:spcPct val="90000"/>
            </a:lnSpc>
            <a:spcBef>
              <a:spcPct val="0"/>
            </a:spcBef>
            <a:spcAft>
              <a:spcPct val="15000"/>
            </a:spcAft>
            <a:buChar char="••"/>
          </a:pPr>
          <a:r>
            <a:rPr lang="es-SV" sz="1200" kern="1200" dirty="0">
              <a:solidFill>
                <a:schemeClr val="bg1"/>
              </a:solidFill>
              <a:latin typeface="Arial" pitchFamily="34" charset="0"/>
              <a:cs typeface="Arial" pitchFamily="34" charset="0"/>
            </a:rPr>
            <a:t> Kínder a 9º. grado</a:t>
          </a:r>
          <a:endParaRPr lang="es-SV" sz="1200" kern="1200" dirty="0">
            <a:solidFill>
              <a:schemeClr val="bg1"/>
            </a:solidFill>
          </a:endParaRPr>
        </a:p>
      </dsp:txBody>
      <dsp:txXfrm>
        <a:off x="900191" y="3030607"/>
        <a:ext cx="3141583" cy="918365"/>
      </dsp:txXfrm>
    </dsp:sp>
    <dsp:sp modelId="{99F43CE6-268C-46CE-8FEA-E33C157B037E}">
      <dsp:nvSpPr>
        <dsp:cNvPr id="0" name=""/>
        <dsp:cNvSpPr/>
      </dsp:nvSpPr>
      <dsp:spPr>
        <a:xfrm>
          <a:off x="91836" y="3122443"/>
          <a:ext cx="808355" cy="734692"/>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F3052-3482-4978-AE41-682DDD855D1C}">
      <dsp:nvSpPr>
        <dsp:cNvPr id="0" name=""/>
        <dsp:cNvSpPr/>
      </dsp:nvSpPr>
      <dsp:spPr>
        <a:xfrm rot="16200000">
          <a:off x="-1405971" y="2361083"/>
          <a:ext cx="3530251" cy="61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40753" bIns="0" numCol="1" spcCol="1270" anchor="t" anchorCtr="0">
          <a:noAutofit/>
        </a:bodyPr>
        <a:lstStyle/>
        <a:p>
          <a:pPr lvl="0" algn="r" defTabSz="933450">
            <a:lnSpc>
              <a:spcPct val="90000"/>
            </a:lnSpc>
            <a:spcBef>
              <a:spcPct val="0"/>
            </a:spcBef>
            <a:spcAft>
              <a:spcPct val="35000"/>
            </a:spcAft>
          </a:pPr>
          <a:r>
            <a:rPr lang="es-SV" sz="2100" kern="1200"/>
            <a:t>Primer Entrega a 7 Municipios</a:t>
          </a:r>
        </a:p>
      </dsp:txBody>
      <dsp:txXfrm>
        <a:off x="-1405971" y="2361083"/>
        <a:ext cx="3530251" cy="613137"/>
      </dsp:txXfrm>
    </dsp:sp>
    <dsp:sp modelId="{D2593C1F-DE46-4394-A97C-C4E9C3D86539}">
      <dsp:nvSpPr>
        <dsp:cNvPr id="0" name=""/>
        <dsp:cNvSpPr/>
      </dsp:nvSpPr>
      <dsp:spPr>
        <a:xfrm>
          <a:off x="665722" y="902526"/>
          <a:ext cx="3054072" cy="35302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540753" rIns="192024" bIns="192024" numCol="1" spcCol="1270" anchor="t" anchorCtr="0">
          <a:noAutofit/>
        </a:bodyPr>
        <a:lstStyle/>
        <a:p>
          <a:pPr marL="228600" lvl="1" indent="-228600" algn="l" defTabSz="933450">
            <a:lnSpc>
              <a:spcPct val="90000"/>
            </a:lnSpc>
            <a:spcBef>
              <a:spcPct val="0"/>
            </a:spcBef>
            <a:spcAft>
              <a:spcPct val="15000"/>
            </a:spcAft>
            <a:buChar char="••"/>
          </a:pPr>
          <a:r>
            <a:rPr lang="es-SV" sz="2100" kern="1200"/>
            <a:t>Chiltuipan, Jicalapa,La Libertad, San jose Villanueva,Tamanique, Zaragoza,Comasagua </a:t>
          </a:r>
        </a:p>
        <a:p>
          <a:pPr marL="228600" lvl="1" indent="-228600" algn="l" defTabSz="933450">
            <a:lnSpc>
              <a:spcPct val="90000"/>
            </a:lnSpc>
            <a:spcBef>
              <a:spcPct val="0"/>
            </a:spcBef>
            <a:spcAft>
              <a:spcPct val="15000"/>
            </a:spcAft>
            <a:buChar char="••"/>
          </a:pPr>
          <a:r>
            <a:rPr lang="es-SV" sz="2100" kern="1200"/>
            <a:t>1011 paquetes alimenticios de maiz ,arroz,frijol y sal </a:t>
          </a:r>
        </a:p>
        <a:p>
          <a:pPr marL="228600" lvl="1" indent="-228600" algn="l" defTabSz="933450">
            <a:lnSpc>
              <a:spcPct val="90000"/>
            </a:lnSpc>
            <a:spcBef>
              <a:spcPct val="0"/>
            </a:spcBef>
            <a:spcAft>
              <a:spcPct val="15000"/>
            </a:spcAft>
            <a:buChar char="••"/>
          </a:pPr>
          <a:r>
            <a:rPr lang="es-SV" sz="2100" kern="1200"/>
            <a:t>$60,660 </a:t>
          </a:r>
        </a:p>
      </dsp:txBody>
      <dsp:txXfrm>
        <a:off x="665722" y="902526"/>
        <a:ext cx="3054072" cy="3530251"/>
      </dsp:txXfrm>
    </dsp:sp>
    <dsp:sp modelId="{88776174-F399-423E-9DC1-889C24D203A1}">
      <dsp:nvSpPr>
        <dsp:cNvPr id="0" name=""/>
        <dsp:cNvSpPr/>
      </dsp:nvSpPr>
      <dsp:spPr>
        <a:xfrm>
          <a:off x="52585" y="93185"/>
          <a:ext cx="1226274" cy="1226274"/>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8D9F72-5C0F-46FA-BF97-2A8C25C3524B}">
      <dsp:nvSpPr>
        <dsp:cNvPr id="0" name=""/>
        <dsp:cNvSpPr/>
      </dsp:nvSpPr>
      <dsp:spPr>
        <a:xfrm rot="16200000">
          <a:off x="3051247" y="2361083"/>
          <a:ext cx="3530251" cy="613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40753" bIns="0" numCol="1" spcCol="1270" anchor="t" anchorCtr="0">
          <a:noAutofit/>
        </a:bodyPr>
        <a:lstStyle/>
        <a:p>
          <a:pPr lvl="0" algn="r" defTabSz="933450">
            <a:lnSpc>
              <a:spcPct val="90000"/>
            </a:lnSpc>
            <a:spcBef>
              <a:spcPct val="0"/>
            </a:spcBef>
            <a:spcAft>
              <a:spcPct val="35000"/>
            </a:spcAft>
          </a:pPr>
          <a:r>
            <a:rPr lang="es-SV" sz="2100" kern="1200"/>
            <a:t>Segunda Entrega</a:t>
          </a:r>
        </a:p>
      </dsp:txBody>
      <dsp:txXfrm>
        <a:off x="3051247" y="2361083"/>
        <a:ext cx="3530251" cy="613137"/>
      </dsp:txXfrm>
    </dsp:sp>
    <dsp:sp modelId="{7A761DD3-D878-4369-AA44-E0368CD16ADE}">
      <dsp:nvSpPr>
        <dsp:cNvPr id="0" name=""/>
        <dsp:cNvSpPr/>
      </dsp:nvSpPr>
      <dsp:spPr>
        <a:xfrm>
          <a:off x="5122941" y="902526"/>
          <a:ext cx="3054072" cy="35302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540753" rIns="192024" bIns="192024" numCol="1" spcCol="1270" anchor="t" anchorCtr="0">
          <a:noAutofit/>
        </a:bodyPr>
        <a:lstStyle/>
        <a:p>
          <a:pPr marL="228600" lvl="1" indent="-228600" algn="l" defTabSz="933450">
            <a:lnSpc>
              <a:spcPct val="90000"/>
            </a:lnSpc>
            <a:spcBef>
              <a:spcPct val="0"/>
            </a:spcBef>
            <a:spcAft>
              <a:spcPct val="15000"/>
            </a:spcAft>
            <a:buChar char="••"/>
          </a:pPr>
          <a:r>
            <a:rPr lang="es-SV" sz="2100" kern="1200"/>
            <a:t>Teotepeque y Jicalapa</a:t>
          </a:r>
        </a:p>
        <a:p>
          <a:pPr marL="228600" lvl="1" indent="-228600" algn="l" defTabSz="933450">
            <a:lnSpc>
              <a:spcPct val="90000"/>
            </a:lnSpc>
            <a:spcBef>
              <a:spcPct val="0"/>
            </a:spcBef>
            <a:spcAft>
              <a:spcPct val="15000"/>
            </a:spcAft>
            <a:buChar char="••"/>
          </a:pPr>
          <a:r>
            <a:rPr lang="es-SV" sz="2100" kern="1200"/>
            <a:t>635 paquetes alimenticios de maiz ,arroz,frijol ,azucar,aceite,harina fortificada</a:t>
          </a:r>
        </a:p>
        <a:p>
          <a:pPr marL="228600" lvl="1" indent="-228600" algn="l" defTabSz="933450">
            <a:lnSpc>
              <a:spcPct val="90000"/>
            </a:lnSpc>
            <a:spcBef>
              <a:spcPct val="0"/>
            </a:spcBef>
            <a:spcAft>
              <a:spcPct val="15000"/>
            </a:spcAft>
            <a:buChar char="••"/>
          </a:pPr>
          <a:r>
            <a:rPr lang="es-SV" sz="2100" kern="1200"/>
            <a:t>$50,800 </a:t>
          </a:r>
        </a:p>
      </dsp:txBody>
      <dsp:txXfrm>
        <a:off x="5122941" y="902526"/>
        <a:ext cx="3054072" cy="3530251"/>
      </dsp:txXfrm>
    </dsp:sp>
    <dsp:sp modelId="{0CEBC32B-0C85-49A9-BCEA-306886D97420}">
      <dsp:nvSpPr>
        <dsp:cNvPr id="0" name=""/>
        <dsp:cNvSpPr/>
      </dsp:nvSpPr>
      <dsp:spPr>
        <a:xfrm>
          <a:off x="4509804" y="93185"/>
          <a:ext cx="1226274" cy="1226274"/>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s-SV"/>
          </a:p>
        </p:txBody>
      </p:sp>
      <p:sp>
        <p:nvSpPr>
          <p:cNvPr id="3" name="2 Marcador de fecha"/>
          <p:cNvSpPr>
            <a:spLocks noGrp="1"/>
          </p:cNvSpPr>
          <p:nvPr>
            <p:ph type="dt" idx="1"/>
          </p:nvPr>
        </p:nvSpPr>
        <p:spPr>
          <a:xfrm>
            <a:off x="3850443" y="0"/>
            <a:ext cx="2945659" cy="492839"/>
          </a:xfrm>
          <a:prstGeom prst="rect">
            <a:avLst/>
          </a:prstGeom>
        </p:spPr>
        <p:txBody>
          <a:bodyPr vert="horz" lIns="91440" tIns="45720" rIns="91440" bIns="45720" rtlCol="0"/>
          <a:lstStyle>
            <a:lvl1pPr algn="r">
              <a:defRPr sz="1200"/>
            </a:lvl1pPr>
          </a:lstStyle>
          <a:p>
            <a:fld id="{4E357910-4D0F-4C30-8840-DD6252A3B1A0}" type="datetimeFigureOut">
              <a:rPr lang="es-SV" smtClean="0"/>
              <a:pPr/>
              <a:t>23/08/2016</a:t>
            </a:fld>
            <a:endParaRPr lang="es-SV"/>
          </a:p>
        </p:txBody>
      </p:sp>
      <p:sp>
        <p:nvSpPr>
          <p:cNvPr id="4" name="3 Marcador de imagen de diapositiva"/>
          <p:cNvSpPr>
            <a:spLocks noGrp="1" noRot="1" noChangeAspect="1"/>
          </p:cNvSpPr>
          <p:nvPr>
            <p:ph type="sldImg" idx="2"/>
          </p:nvPr>
        </p:nvSpPr>
        <p:spPr>
          <a:xfrm>
            <a:off x="935038" y="739775"/>
            <a:ext cx="4929187" cy="3695700"/>
          </a:xfrm>
          <a:prstGeom prst="rect">
            <a:avLst/>
          </a:prstGeom>
          <a:noFill/>
          <a:ln w="12700">
            <a:solidFill>
              <a:prstClr val="black"/>
            </a:solidFill>
          </a:ln>
        </p:spPr>
        <p:txBody>
          <a:bodyPr vert="horz" lIns="91440" tIns="45720" rIns="91440" bIns="45720" rtlCol="0" anchor="ctr"/>
          <a:lstStyle/>
          <a:p>
            <a:endParaRPr lang="es-SV"/>
          </a:p>
        </p:txBody>
      </p:sp>
      <p:sp>
        <p:nvSpPr>
          <p:cNvPr id="5" name="4 Marcador de notas"/>
          <p:cNvSpPr>
            <a:spLocks noGrp="1"/>
          </p:cNvSpPr>
          <p:nvPr>
            <p:ph type="body" sz="quarter" idx="3"/>
          </p:nvPr>
        </p:nvSpPr>
        <p:spPr>
          <a:xfrm>
            <a:off x="679768" y="4681974"/>
            <a:ext cx="5438140" cy="443555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SV"/>
          </a:p>
        </p:txBody>
      </p:sp>
      <p:sp>
        <p:nvSpPr>
          <p:cNvPr id="6" name="5 Marcador de pie de página"/>
          <p:cNvSpPr>
            <a:spLocks noGrp="1"/>
          </p:cNvSpPr>
          <p:nvPr>
            <p:ph type="ftr" sz="quarter" idx="4"/>
          </p:nvPr>
        </p:nvSpPr>
        <p:spPr>
          <a:xfrm>
            <a:off x="0" y="9362238"/>
            <a:ext cx="2945659" cy="492839"/>
          </a:xfrm>
          <a:prstGeom prst="rect">
            <a:avLst/>
          </a:prstGeom>
        </p:spPr>
        <p:txBody>
          <a:bodyPr vert="horz" lIns="91440" tIns="45720" rIns="91440" bIns="45720" rtlCol="0" anchor="b"/>
          <a:lstStyle>
            <a:lvl1pPr algn="l">
              <a:defRPr sz="1200"/>
            </a:lvl1pPr>
          </a:lstStyle>
          <a:p>
            <a:endParaRPr lang="es-SV"/>
          </a:p>
        </p:txBody>
      </p:sp>
      <p:sp>
        <p:nvSpPr>
          <p:cNvPr id="7" name="6 Marcador de número de diapositiva"/>
          <p:cNvSpPr>
            <a:spLocks noGrp="1"/>
          </p:cNvSpPr>
          <p:nvPr>
            <p:ph type="sldNum" sz="quarter" idx="5"/>
          </p:nvPr>
        </p:nvSpPr>
        <p:spPr>
          <a:xfrm>
            <a:off x="3850443" y="9362238"/>
            <a:ext cx="2945659" cy="492839"/>
          </a:xfrm>
          <a:prstGeom prst="rect">
            <a:avLst/>
          </a:prstGeom>
        </p:spPr>
        <p:txBody>
          <a:bodyPr vert="horz" lIns="91440" tIns="45720" rIns="91440" bIns="45720" rtlCol="0" anchor="b"/>
          <a:lstStyle>
            <a:lvl1pPr algn="r">
              <a:defRPr sz="1200"/>
            </a:lvl1pPr>
          </a:lstStyle>
          <a:p>
            <a:fld id="{0DC620E2-78A9-4055-B1E1-C6D16C965126}" type="slidenum">
              <a:rPr lang="es-SV" smtClean="0"/>
              <a:pPr/>
              <a:t>‹Nº›</a:t>
            </a:fld>
            <a:endParaRPr lang="es-SV"/>
          </a:p>
        </p:txBody>
      </p:sp>
    </p:spTree>
    <p:extLst>
      <p:ext uri="{BB962C8B-B14F-4D97-AF65-F5344CB8AC3E}">
        <p14:creationId xmlns="" xmlns:p14="http://schemas.microsoft.com/office/powerpoint/2010/main" val="206941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SV" dirty="0"/>
          </a:p>
        </p:txBody>
      </p:sp>
      <p:sp>
        <p:nvSpPr>
          <p:cNvPr id="4" name="3 Marcador de número de diapositiva"/>
          <p:cNvSpPr>
            <a:spLocks noGrp="1"/>
          </p:cNvSpPr>
          <p:nvPr>
            <p:ph type="sldNum" sz="quarter" idx="10"/>
          </p:nvPr>
        </p:nvSpPr>
        <p:spPr/>
        <p:txBody>
          <a:bodyPr/>
          <a:lstStyle/>
          <a:p>
            <a:fld id="{0DC620E2-78A9-4055-B1E1-C6D16C965126}" type="slidenum">
              <a:rPr lang="es-SV" smtClean="0"/>
              <a:pPr/>
              <a:t>13</a:t>
            </a:fld>
            <a:endParaRPr lang="es-SV"/>
          </a:p>
        </p:txBody>
      </p:sp>
    </p:spTree>
    <p:extLst>
      <p:ext uri="{BB962C8B-B14F-4D97-AF65-F5344CB8AC3E}">
        <p14:creationId xmlns="" xmlns:p14="http://schemas.microsoft.com/office/powerpoint/2010/main" val="238035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19" name="18 Marcador de pie de página"/>
          <p:cNvSpPr>
            <a:spLocks noGrp="1"/>
          </p:cNvSpPr>
          <p:nvPr>
            <p:ph type="ftr" sz="quarter" idx="11"/>
          </p:nvPr>
        </p:nvSpPr>
        <p:spPr/>
        <p:txBody>
          <a:bodyPr/>
          <a:lstStyle/>
          <a:p>
            <a:endParaRPr lang="es-SV"/>
          </a:p>
        </p:txBody>
      </p:sp>
      <p:sp>
        <p:nvSpPr>
          <p:cNvPr id="27" name="26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8" name="7 Marcador de pie de página"/>
          <p:cNvSpPr>
            <a:spLocks noGrp="1"/>
          </p:cNvSpPr>
          <p:nvPr>
            <p:ph type="ftr" sz="quarter" idx="11"/>
          </p:nvPr>
        </p:nvSpPr>
        <p:spPr/>
        <p:txBody>
          <a:bodyPr/>
          <a:lstStyle/>
          <a:p>
            <a:endParaRPr lang="es-SV"/>
          </a:p>
        </p:txBody>
      </p:sp>
      <p:sp>
        <p:nvSpPr>
          <p:cNvPr id="9" name="8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4" name="3 Marcador de pie de página"/>
          <p:cNvSpPr>
            <a:spLocks noGrp="1"/>
          </p:cNvSpPr>
          <p:nvPr>
            <p:ph type="ftr" sz="quarter" idx="11"/>
          </p:nvPr>
        </p:nvSpPr>
        <p:spPr/>
        <p:txBody>
          <a:bodyPr/>
          <a:lstStyle/>
          <a:p>
            <a:endParaRPr lang="es-SV"/>
          </a:p>
        </p:txBody>
      </p:sp>
      <p:sp>
        <p:nvSpPr>
          <p:cNvPr id="5" name="4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3" name="2 Marcador de pie de página"/>
          <p:cNvSpPr>
            <a:spLocks noGrp="1"/>
          </p:cNvSpPr>
          <p:nvPr>
            <p:ph type="ftr" sz="quarter" idx="11"/>
          </p:nvPr>
        </p:nvSpPr>
        <p:spPr/>
        <p:txBody>
          <a:bodyPr/>
          <a:lstStyle/>
          <a:p>
            <a:endParaRPr lang="es-SV"/>
          </a:p>
        </p:txBody>
      </p:sp>
      <p:sp>
        <p:nvSpPr>
          <p:cNvPr id="4" name="3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AFD6A8FF-E690-41CE-A585-5A642D64BEA2}" type="slidenum">
              <a:rPr lang="es-SV" smtClean="0"/>
              <a:pPr/>
              <a:t>‹Nº›</a:t>
            </a:fld>
            <a:endParaRPr lang="es-S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161FCB42-9422-47B5-B651-96CD543569F6}" type="datetimeFigureOut">
              <a:rPr lang="es-SV" smtClean="0"/>
              <a:pPr/>
              <a:t>23/08/2016</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a:xfrm>
            <a:off x="8077200" y="6356350"/>
            <a:ext cx="609600" cy="365125"/>
          </a:xfrm>
        </p:spPr>
        <p:txBody>
          <a:bodyPr/>
          <a:lstStyle/>
          <a:p>
            <a:fld id="{AFD6A8FF-E690-41CE-A585-5A642D64BEA2}" type="slidenum">
              <a:rPr lang="es-SV" smtClean="0"/>
              <a:pPr/>
              <a:t>‹Nº›</a:t>
            </a:fld>
            <a:endParaRPr lang="es-SV"/>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61FCB42-9422-47B5-B651-96CD543569F6}" type="datetimeFigureOut">
              <a:rPr lang="es-SV" smtClean="0"/>
              <a:pPr/>
              <a:t>23/08/2016</a:t>
            </a:fld>
            <a:endParaRPr lang="es-SV"/>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SV"/>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FD6A8FF-E690-41CE-A585-5A642D64BEA2}" type="slidenum">
              <a:rPr lang="es-SV" smtClean="0"/>
              <a:pPr/>
              <a:t>‹Nº›</a:t>
            </a:fld>
            <a:endParaRPr lang="es-SV"/>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diagramLayout" Target="../diagrams/layout7.xml"/><Relationship Id="rId7" Type="http://schemas.openxmlformats.org/officeDocument/2006/relationships/diagramLayout" Target="../diagrams/layout8.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openxmlformats.org/officeDocument/2006/relationships/diagramData" Target="../diagrams/data8.xml"/><Relationship Id="rId11" Type="http://schemas.microsoft.com/office/2007/relationships/diagramDrawing" Target="../diagrams/drawing7.xml"/><Relationship Id="rId5" Type="http://schemas.openxmlformats.org/officeDocument/2006/relationships/diagramColors" Target="../diagrams/colors7.xml"/><Relationship Id="rId10" Type="http://schemas.microsoft.com/office/2007/relationships/diagramDrawing" Target="../diagrams/drawing6.xml"/><Relationship Id="rId4" Type="http://schemas.openxmlformats.org/officeDocument/2006/relationships/diagramQuickStyle" Target="../diagrams/quickStyle7.xml"/><Relationship Id="rId9" Type="http://schemas.openxmlformats.org/officeDocument/2006/relationships/diagramColors" Target="../diagrams/colors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0.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6.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diagramLayout" Target="../diagrams/layout20.xml"/><Relationship Id="rId7" Type="http://schemas.openxmlformats.org/officeDocument/2006/relationships/diagramLayout" Target="../diagrams/layout21.xml"/><Relationship Id="rId2" Type="http://schemas.openxmlformats.org/officeDocument/2006/relationships/diagramData" Target="../diagrams/data20.xml"/><Relationship Id="rId1" Type="http://schemas.openxmlformats.org/officeDocument/2006/relationships/slideLayout" Target="../slideLayouts/slideLayout5.xml"/><Relationship Id="rId6" Type="http://schemas.openxmlformats.org/officeDocument/2006/relationships/diagramData" Target="../diagrams/data21.xml"/><Relationship Id="rId11" Type="http://schemas.microsoft.com/office/2007/relationships/diagramDrawing" Target="../diagrams/drawing20.xml"/><Relationship Id="rId5" Type="http://schemas.openxmlformats.org/officeDocument/2006/relationships/diagramColors" Target="../diagrams/colors20.xml"/><Relationship Id="rId10" Type="http://schemas.microsoft.com/office/2007/relationships/diagramDrawing" Target="../diagrams/drawing19.xml"/><Relationship Id="rId4" Type="http://schemas.openxmlformats.org/officeDocument/2006/relationships/diagramQuickStyle" Target="../diagrams/quickStyle20.xml"/><Relationship Id="rId9" Type="http://schemas.openxmlformats.org/officeDocument/2006/relationships/diagramColors" Target="../diagrams/colors21.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diagramLayout" Target="../diagrams/layout22.xml"/><Relationship Id="rId7" Type="http://schemas.openxmlformats.org/officeDocument/2006/relationships/diagramLayout" Target="../diagrams/layout23.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openxmlformats.org/officeDocument/2006/relationships/diagramData" Target="../diagrams/data23.xml"/><Relationship Id="rId11" Type="http://schemas.microsoft.com/office/2007/relationships/diagramDrawing" Target="../diagrams/drawing22.xml"/><Relationship Id="rId5" Type="http://schemas.openxmlformats.org/officeDocument/2006/relationships/diagramColors" Target="../diagrams/colors22.xml"/><Relationship Id="rId10" Type="http://schemas.microsoft.com/office/2007/relationships/diagramDrawing" Target="../diagrams/drawing21.xml"/><Relationship Id="rId4" Type="http://schemas.openxmlformats.org/officeDocument/2006/relationships/diagramQuickStyle" Target="../diagrams/quickStyle22.xml"/><Relationship Id="rId9" Type="http://schemas.openxmlformats.org/officeDocument/2006/relationships/diagramColors" Target="../diagrams/colors2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openxmlformats.org/officeDocument/2006/relationships/diagramData" Target="../diagrams/data3.xml"/><Relationship Id="rId11" Type="http://schemas.microsoft.com/office/2007/relationships/diagramDrawing" Target="../diagrams/drawing2.xml"/><Relationship Id="rId5" Type="http://schemas.openxmlformats.org/officeDocument/2006/relationships/diagramColors" Target="../diagrams/colors2.xml"/><Relationship Id="rId10" Type="http://schemas.microsoft.com/office/2007/relationships/diagramDrawing" Target="../diagrams/drawing1.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SV" dirty="0" smtClean="0"/>
              <a:t>Rendición de Cuentas</a:t>
            </a:r>
            <a:br>
              <a:rPr lang="es-SV" dirty="0" smtClean="0"/>
            </a:br>
            <a:r>
              <a:rPr lang="es-SV" dirty="0" smtClean="0"/>
              <a:t>Junio 2015-Mayo 2016</a:t>
            </a:r>
            <a:endParaRPr lang="es-SV" dirty="0"/>
          </a:p>
        </p:txBody>
      </p:sp>
      <p:sp>
        <p:nvSpPr>
          <p:cNvPr id="3" name="2 Subtítulo"/>
          <p:cNvSpPr>
            <a:spLocks noGrp="1"/>
          </p:cNvSpPr>
          <p:nvPr>
            <p:ph type="subTitle" idx="1"/>
          </p:nvPr>
        </p:nvSpPr>
        <p:spPr/>
        <p:txBody>
          <a:bodyPr/>
          <a:lstStyle/>
          <a:p>
            <a:r>
              <a:rPr lang="es-SV" dirty="0" smtClean="0"/>
              <a:t>Gobernación de La Libertad</a:t>
            </a:r>
            <a:endParaRPr lang="es-SV" dirty="0"/>
          </a:p>
        </p:txBody>
      </p:sp>
    </p:spTree>
    <p:extLst>
      <p:ext uri="{BB962C8B-B14F-4D97-AF65-F5344CB8AC3E}">
        <p14:creationId xmlns="" xmlns:p14="http://schemas.microsoft.com/office/powerpoint/2010/main" val="3617292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SV" b="1" dirty="0"/>
              <a:t>Comisión especial para atender las fumigaciones aéreas con </a:t>
            </a:r>
            <a:r>
              <a:rPr lang="es-SV" b="1" dirty="0" smtClean="0"/>
              <a:t>plaguicidas</a:t>
            </a:r>
            <a:endParaRPr lang="es-SV" dirty="0"/>
          </a:p>
        </p:txBody>
      </p:sp>
      <p:sp>
        <p:nvSpPr>
          <p:cNvPr id="9" name="8 Marcador de texto"/>
          <p:cNvSpPr>
            <a:spLocks noGrp="1"/>
          </p:cNvSpPr>
          <p:nvPr>
            <p:ph type="body" idx="1"/>
          </p:nvPr>
        </p:nvSpPr>
        <p:spPr/>
        <p:txBody>
          <a:bodyPr>
            <a:normAutofit fontScale="92500" lnSpcReduction="10000"/>
          </a:bodyPr>
          <a:lstStyle/>
          <a:p>
            <a:r>
              <a:rPr lang="es-SV" dirty="0"/>
              <a:t>Instituciones que conforman la mesa </a:t>
            </a:r>
            <a:r>
              <a:rPr lang="es-SV" dirty="0" smtClean="0"/>
              <a:t>institucional</a:t>
            </a:r>
            <a:endParaRPr lang="es-SV" dirty="0"/>
          </a:p>
        </p:txBody>
      </p:sp>
      <p:sp>
        <p:nvSpPr>
          <p:cNvPr id="11" name="10 Marcador de texto"/>
          <p:cNvSpPr>
            <a:spLocks noGrp="1"/>
          </p:cNvSpPr>
          <p:nvPr>
            <p:ph type="body" sz="half" idx="3"/>
          </p:nvPr>
        </p:nvSpPr>
        <p:spPr/>
        <p:txBody>
          <a:bodyPr>
            <a:normAutofit fontScale="92500" lnSpcReduction="10000"/>
          </a:bodyPr>
          <a:lstStyle/>
          <a:p>
            <a:pPr lvl="0"/>
            <a:r>
              <a:rPr lang="es-SV" dirty="0" smtClean="0"/>
              <a:t>Recomendaciones de la Mesa Técnica</a:t>
            </a:r>
          </a:p>
        </p:txBody>
      </p:sp>
      <p:graphicFrame>
        <p:nvGraphicFramePr>
          <p:cNvPr id="13" name="12 Marcador de contenido"/>
          <p:cNvGraphicFramePr>
            <a:graphicFrameLocks noGrp="1"/>
          </p:cNvGraphicFramePr>
          <p:nvPr>
            <p:ph sz="quarter" idx="2"/>
            <p:extLst>
              <p:ext uri="{D42A27DB-BD31-4B8C-83A1-F6EECF244321}">
                <p14:modId xmlns="" xmlns:p14="http://schemas.microsoft.com/office/powerpoint/2010/main" val="2869358617"/>
              </p:ext>
            </p:extLst>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13 Marcador de contenido"/>
          <p:cNvGraphicFramePr>
            <a:graphicFrameLocks noGrp="1"/>
          </p:cNvGraphicFramePr>
          <p:nvPr>
            <p:ph sz="quarter" idx="4"/>
            <p:extLst>
              <p:ext uri="{D42A27DB-BD31-4B8C-83A1-F6EECF244321}">
                <p14:modId xmlns="" xmlns:p14="http://schemas.microsoft.com/office/powerpoint/2010/main" val="2597166356"/>
              </p:ext>
            </p:extLst>
          </p:nvPr>
        </p:nvGraphicFramePr>
        <p:xfrm>
          <a:off x="4645025" y="2514600"/>
          <a:ext cx="4041775" cy="38465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2225297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Plan de Intervención en Salud Mental </a:t>
            </a:r>
            <a:endParaRPr lang="es-SV" dirty="0"/>
          </a:p>
        </p:txBody>
      </p:sp>
      <p:sp>
        <p:nvSpPr>
          <p:cNvPr id="3" name="2 Marcador de texto"/>
          <p:cNvSpPr>
            <a:spLocks noGrp="1"/>
          </p:cNvSpPr>
          <p:nvPr>
            <p:ph type="body" idx="1"/>
          </p:nvPr>
        </p:nvSpPr>
        <p:spPr/>
        <p:txBody>
          <a:bodyPr/>
          <a:lstStyle/>
          <a:p>
            <a:r>
              <a:rPr lang="es-SV" dirty="0" smtClean="0"/>
              <a:t>Metodología </a:t>
            </a:r>
            <a:endParaRPr lang="es-SV" dirty="0"/>
          </a:p>
        </p:txBody>
      </p:sp>
      <p:sp>
        <p:nvSpPr>
          <p:cNvPr id="5" name="4 Marcador de texto"/>
          <p:cNvSpPr>
            <a:spLocks noGrp="1"/>
          </p:cNvSpPr>
          <p:nvPr>
            <p:ph type="body" sz="half" idx="3"/>
          </p:nvPr>
        </p:nvSpPr>
        <p:spPr/>
        <p:txBody>
          <a:bodyPr>
            <a:normAutofit fontScale="85000" lnSpcReduction="10000"/>
          </a:bodyPr>
          <a:lstStyle/>
          <a:p>
            <a:r>
              <a:rPr lang="es-SV" dirty="0"/>
              <a:t>Atenciones brindadas en Beneficiarios por Centro Escolar</a:t>
            </a:r>
          </a:p>
        </p:txBody>
      </p:sp>
      <p:sp>
        <p:nvSpPr>
          <p:cNvPr id="9" name="8 Marcador de contenido"/>
          <p:cNvSpPr>
            <a:spLocks noGrp="1"/>
          </p:cNvSpPr>
          <p:nvPr>
            <p:ph sz="quarter" idx="2"/>
          </p:nvPr>
        </p:nvSpPr>
        <p:spPr/>
        <p:txBody>
          <a:bodyPr>
            <a:normAutofit fontScale="85000" lnSpcReduction="20000"/>
          </a:bodyPr>
          <a:lstStyle/>
          <a:p>
            <a:r>
              <a:rPr lang="es-MX" dirty="0"/>
              <a:t>En atención a los Centros Escolares afectados por la explosión en Regimiento de Caballería se desarrolla en coordinación del Gabinete de Gestión Departamental el plan de atención Psicosocial desarrollando la </a:t>
            </a:r>
            <a:r>
              <a:rPr lang="es-SV" dirty="0"/>
              <a:t>Metodología</a:t>
            </a:r>
            <a:r>
              <a:rPr lang="es-MX" dirty="0"/>
              <a:t> del </a:t>
            </a:r>
            <a:r>
              <a:rPr lang="es-SV" dirty="0"/>
              <a:t>CARRUSEL de la Alegría es técnica una utilizada para permitir la catarsis, lúdico/recreación, orientación, detección de los casos más afectados que fue realizado por personal multidisciplinario e interinstitucional desarrollado los días 2, 5,6 y 7 de Octubre/2015</a:t>
            </a:r>
          </a:p>
          <a:p>
            <a:endParaRPr lang="es-SV" dirty="0"/>
          </a:p>
        </p:txBody>
      </p:sp>
      <p:graphicFrame>
        <p:nvGraphicFramePr>
          <p:cNvPr id="8" name="7 Marcador de contenido"/>
          <p:cNvGraphicFramePr>
            <a:graphicFrameLocks noGrp="1"/>
          </p:cNvGraphicFramePr>
          <p:nvPr>
            <p:ph sz="quarter" idx="4"/>
          </p:nvPr>
        </p:nvGraphicFramePr>
        <p:xfrm>
          <a:off x="4645025" y="2514600"/>
          <a:ext cx="4041775"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54186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Atención para las familias afectadas por la </a:t>
            </a:r>
            <a:r>
              <a:rPr lang="es-SV" b="1" dirty="0" smtClean="0"/>
              <a:t>sequia</a:t>
            </a:r>
            <a:endParaRPr lang="es-SV" dirty="0"/>
          </a:p>
        </p:txBody>
      </p:sp>
      <p:graphicFrame>
        <p:nvGraphicFramePr>
          <p:cNvPr id="8" name="7 Marcador de contenido"/>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566870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Plan de Jornadas de Atención integral </a:t>
            </a:r>
            <a:r>
              <a:rPr lang="es-SV" b="1" dirty="0" smtClean="0"/>
              <a:t>Gasolineras</a:t>
            </a:r>
            <a:endParaRPr lang="es-SV" dirty="0"/>
          </a:p>
        </p:txBody>
      </p:sp>
      <p:sp>
        <p:nvSpPr>
          <p:cNvPr id="4" name="3 Marcador de texto"/>
          <p:cNvSpPr>
            <a:spLocks noGrp="1"/>
          </p:cNvSpPr>
          <p:nvPr>
            <p:ph type="body" idx="1"/>
          </p:nvPr>
        </p:nvSpPr>
        <p:spPr/>
        <p:txBody>
          <a:bodyPr>
            <a:normAutofit fontScale="85000" lnSpcReduction="10000"/>
          </a:bodyPr>
          <a:lstStyle/>
          <a:p>
            <a:r>
              <a:rPr lang="es-SV" i="1" dirty="0"/>
              <a:t>Integrantes de la Comisión de Atención Integral a Gasolineras</a:t>
            </a:r>
            <a:endParaRPr lang="es-SV" dirty="0"/>
          </a:p>
        </p:txBody>
      </p:sp>
      <p:sp>
        <p:nvSpPr>
          <p:cNvPr id="6" name="5 Marcador de texto"/>
          <p:cNvSpPr>
            <a:spLocks noGrp="1"/>
          </p:cNvSpPr>
          <p:nvPr>
            <p:ph type="body" sz="half" idx="3"/>
          </p:nvPr>
        </p:nvSpPr>
        <p:spPr/>
        <p:txBody>
          <a:bodyPr/>
          <a:lstStyle/>
          <a:p>
            <a:endParaRPr lang="es-SV" dirty="0"/>
          </a:p>
        </p:txBody>
      </p:sp>
      <p:graphicFrame>
        <p:nvGraphicFramePr>
          <p:cNvPr id="68" name="67 Marcador de contenido"/>
          <p:cNvGraphicFramePr>
            <a:graphicFrameLocks noGrp="1"/>
          </p:cNvGraphicFramePr>
          <p:nvPr>
            <p:ph sz="quarter" idx="2"/>
            <p:extLst>
              <p:ext uri="{D42A27DB-BD31-4B8C-83A1-F6EECF244321}">
                <p14:modId xmlns="" xmlns:p14="http://schemas.microsoft.com/office/powerpoint/2010/main" val="2917754909"/>
              </p:ext>
            </p:extLst>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Marcador de contenido"/>
          <p:cNvSpPr>
            <a:spLocks noGrp="1"/>
          </p:cNvSpPr>
          <p:nvPr>
            <p:ph sz="quarter" idx="4"/>
          </p:nvPr>
        </p:nvSpPr>
        <p:spPr/>
        <p:txBody>
          <a:bodyPr>
            <a:normAutofit fontScale="77500" lnSpcReduction="20000"/>
          </a:bodyPr>
          <a:lstStyle/>
          <a:p>
            <a:r>
              <a:rPr lang="es-SV" dirty="0"/>
              <a:t>Los equipos conformados por las 5 instituciones visitaron  18 gasolineras de los municipios de Antiguo Cuscatlán y Santa </a:t>
            </a:r>
            <a:r>
              <a:rPr lang="es-SV" dirty="0" smtClean="0"/>
              <a:t>Tecla</a:t>
            </a:r>
          </a:p>
          <a:p>
            <a:r>
              <a:rPr lang="es-SV" dirty="0"/>
              <a:t>Como conclusión a esta iniciativa  se conto con la receptividad de los Administradores o propietarios fue muy buena a los equipos  y a su vez con la disponibilidad de los recursos institucionales que participaron.</a:t>
            </a:r>
          </a:p>
          <a:p>
            <a:r>
              <a:rPr lang="es-SV" dirty="0"/>
              <a:t>Los usuarios visitados también sugirieron que se Incorporar equipo de la Dirección de hidrocarburos y del Ministerio de Hacienda para que la visita fuera aun mas integral </a:t>
            </a:r>
          </a:p>
          <a:p>
            <a:endParaRPr lang="es-SV" dirty="0"/>
          </a:p>
        </p:txBody>
      </p:sp>
    </p:spTree>
    <p:extLst>
      <p:ext uri="{BB962C8B-B14F-4D97-AF65-F5344CB8AC3E}">
        <p14:creationId xmlns="" xmlns:p14="http://schemas.microsoft.com/office/powerpoint/2010/main" val="3555712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SV" dirty="0"/>
              <a:t>Programación de Gabinetes Móviles y Conversatorios Ciudadanos</a:t>
            </a:r>
          </a:p>
        </p:txBody>
      </p:sp>
      <p:graphicFrame>
        <p:nvGraphicFramePr>
          <p:cNvPr id="9" name="8 Marcador de contenido"/>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477977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Gestión para la Ciudadanía</a:t>
            </a:r>
            <a:endParaRPr lang="es-SV" dirty="0"/>
          </a:p>
        </p:txBody>
      </p:sp>
      <p:sp>
        <p:nvSpPr>
          <p:cNvPr id="3" name="2 Marcador de texto"/>
          <p:cNvSpPr>
            <a:spLocks noGrp="1"/>
          </p:cNvSpPr>
          <p:nvPr>
            <p:ph type="body" idx="1"/>
          </p:nvPr>
        </p:nvSpPr>
        <p:spPr/>
        <p:txBody>
          <a:bodyPr/>
          <a:lstStyle/>
          <a:p>
            <a:endParaRPr lang="es-SV"/>
          </a:p>
        </p:txBody>
      </p:sp>
    </p:spTree>
    <p:extLst>
      <p:ext uri="{BB962C8B-B14F-4D97-AF65-F5344CB8AC3E}">
        <p14:creationId xmlns="" xmlns:p14="http://schemas.microsoft.com/office/powerpoint/2010/main" val="193986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SV" b="1" dirty="0"/>
              <a:t>Asambleas de Participación </a:t>
            </a:r>
            <a:r>
              <a:rPr lang="es-SV" b="1" dirty="0" smtClean="0"/>
              <a:t>Ciudadana</a:t>
            </a:r>
            <a:endParaRPr lang="es-SV" dirty="0"/>
          </a:p>
        </p:txBody>
      </p:sp>
      <p:sp>
        <p:nvSpPr>
          <p:cNvPr id="5" name="4 Marcador de texto"/>
          <p:cNvSpPr>
            <a:spLocks noGrp="1"/>
          </p:cNvSpPr>
          <p:nvPr>
            <p:ph type="body" idx="1"/>
          </p:nvPr>
        </p:nvSpPr>
        <p:spPr/>
        <p:txBody>
          <a:bodyPr/>
          <a:lstStyle/>
          <a:p>
            <a:r>
              <a:rPr lang="es-SV" dirty="0" smtClean="0"/>
              <a:t>Distribución Geográfica</a:t>
            </a:r>
            <a:endParaRPr lang="es-SV" dirty="0"/>
          </a:p>
        </p:txBody>
      </p:sp>
      <p:sp>
        <p:nvSpPr>
          <p:cNvPr id="7" name="6 Marcador de texto"/>
          <p:cNvSpPr>
            <a:spLocks noGrp="1"/>
          </p:cNvSpPr>
          <p:nvPr>
            <p:ph type="body" sz="half" idx="3"/>
          </p:nvPr>
        </p:nvSpPr>
        <p:spPr/>
        <p:txBody>
          <a:bodyPr>
            <a:normAutofit fontScale="92500"/>
          </a:bodyPr>
          <a:lstStyle/>
          <a:p>
            <a:r>
              <a:rPr lang="es-SV" dirty="0" smtClean="0"/>
              <a:t>Metodología Implementada</a:t>
            </a:r>
            <a:endParaRPr lang="es-SV" dirty="0"/>
          </a:p>
        </p:txBody>
      </p:sp>
      <p:graphicFrame>
        <p:nvGraphicFramePr>
          <p:cNvPr id="9" name="8 Marcador de contenido"/>
          <p:cNvGraphicFramePr>
            <a:graphicFrameLocks noGrp="1"/>
          </p:cNvGraphicFramePr>
          <p:nvPr>
            <p:ph sz="quarter" idx="2"/>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Marcador de contenido"/>
          <p:cNvSpPr>
            <a:spLocks noGrp="1"/>
          </p:cNvSpPr>
          <p:nvPr>
            <p:ph sz="quarter" idx="4"/>
          </p:nvPr>
        </p:nvSpPr>
        <p:spPr/>
        <p:txBody>
          <a:bodyPr>
            <a:normAutofit lnSpcReduction="10000"/>
          </a:bodyPr>
          <a:lstStyle/>
          <a:p>
            <a:r>
              <a:rPr lang="es-SV" dirty="0"/>
              <a:t>logrando identificar hasta la fecha 292 organizaciones de diferentes tipos, entre ellas ADESCOS, cooperativas agropecuarias,  asociaciones de mujeres y de jóvenes, grupos culturales, deportivas, entre otras. Es relevante señalar que es necesario elevar la organización ciudadana de los 22 municipios de La Libertad,</a:t>
            </a:r>
          </a:p>
        </p:txBody>
      </p:sp>
    </p:spTree>
    <p:extLst>
      <p:ext uri="{BB962C8B-B14F-4D97-AF65-F5344CB8AC3E}">
        <p14:creationId xmlns="" xmlns:p14="http://schemas.microsoft.com/office/powerpoint/2010/main" val="4123103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SV" dirty="0" smtClean="0"/>
              <a:t>Elección de Contralores</a:t>
            </a:r>
            <a:endParaRPr lang="es-SV" dirty="0"/>
          </a:p>
        </p:txBody>
      </p:sp>
      <p:sp>
        <p:nvSpPr>
          <p:cNvPr id="4" name="3 Marcador de contenido"/>
          <p:cNvSpPr>
            <a:spLocks noGrp="1"/>
          </p:cNvSpPr>
          <p:nvPr>
            <p:ph idx="1"/>
          </p:nvPr>
        </p:nvSpPr>
        <p:spPr/>
        <p:txBody>
          <a:bodyPr>
            <a:normAutofit fontScale="92500" lnSpcReduction="10000"/>
          </a:bodyPr>
          <a:lstStyle/>
          <a:p>
            <a:pPr marL="457200" lvl="1" indent="0">
              <a:buNone/>
            </a:pPr>
            <a:r>
              <a:rPr lang="es-AR" dirty="0"/>
              <a:t>La elección se realizó  conformando tres mesas de trabajo con base en las 3 prioridades del  PQD, es decir se eligieron 2 voceras o voceros en la mesa de productividad y empleo y su respectivo suplente; 2 en  la mesa de educación y social y su respectivo suplente; y 2 en la mesa de Prevención y su respectivo suplente. Se eligieron por municipio 6 voceras o voceros y a estos liderazgos se les suma 1 ciudadano o ciudadana que hará la función de contraloría social.</a:t>
            </a:r>
            <a:endParaRPr lang="es-SV" dirty="0"/>
          </a:p>
          <a:p>
            <a:r>
              <a:rPr lang="es-SV" dirty="0"/>
              <a:t>Únicamente el Municipio de La Libertad eligió una cuarta mesa de Medio Ambiente.</a:t>
            </a:r>
          </a:p>
        </p:txBody>
      </p:sp>
    </p:spTree>
    <p:extLst>
      <p:ext uri="{BB962C8B-B14F-4D97-AF65-F5344CB8AC3E}">
        <p14:creationId xmlns="" xmlns:p14="http://schemas.microsoft.com/office/powerpoint/2010/main" val="2642021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Comisión Departamental de Protección Civil </a:t>
            </a:r>
            <a:endParaRPr lang="es-SV" dirty="0"/>
          </a:p>
        </p:txBody>
      </p:sp>
      <p:sp>
        <p:nvSpPr>
          <p:cNvPr id="4" name="3 Marcador de texto"/>
          <p:cNvSpPr>
            <a:spLocks noGrp="1"/>
          </p:cNvSpPr>
          <p:nvPr>
            <p:ph type="body" idx="1"/>
          </p:nvPr>
        </p:nvSpPr>
        <p:spPr/>
        <p:txBody>
          <a:bodyPr>
            <a:normAutofit fontScale="92500"/>
          </a:bodyPr>
          <a:lstStyle/>
          <a:p>
            <a:r>
              <a:rPr lang="es-SV" i="1" dirty="0"/>
              <a:t>Monitoreo de Planes </a:t>
            </a:r>
            <a:r>
              <a:rPr lang="es-SV" i="1" dirty="0" smtClean="0"/>
              <a:t>Invernales</a:t>
            </a:r>
            <a:endParaRPr lang="es-SV" i="1" dirty="0"/>
          </a:p>
        </p:txBody>
      </p:sp>
      <p:sp>
        <p:nvSpPr>
          <p:cNvPr id="6" name="5 Marcador de texto"/>
          <p:cNvSpPr>
            <a:spLocks noGrp="1"/>
          </p:cNvSpPr>
          <p:nvPr>
            <p:ph type="body" sz="half" idx="3"/>
          </p:nvPr>
        </p:nvSpPr>
        <p:spPr/>
        <p:txBody>
          <a:bodyPr>
            <a:normAutofit fontScale="85000" lnSpcReduction="20000"/>
          </a:bodyPr>
          <a:lstStyle/>
          <a:p>
            <a:r>
              <a:rPr lang="es-SV" dirty="0"/>
              <a:t>Jornada extraordinaria de Erradicación del Dengue </a:t>
            </a:r>
            <a:r>
              <a:rPr lang="es-SV" dirty="0" err="1"/>
              <a:t>Chick</a:t>
            </a:r>
            <a:r>
              <a:rPr lang="es-SV" dirty="0"/>
              <a:t> y </a:t>
            </a:r>
            <a:r>
              <a:rPr lang="es-SV" dirty="0" err="1" smtClean="0"/>
              <a:t>Zika</a:t>
            </a:r>
            <a:endParaRPr lang="es-SV" dirty="0"/>
          </a:p>
        </p:txBody>
      </p:sp>
      <p:graphicFrame>
        <p:nvGraphicFramePr>
          <p:cNvPr id="9" name="8 Marcador de contenido"/>
          <p:cNvGraphicFramePr>
            <a:graphicFrameLocks noGrp="1"/>
          </p:cNvGraphicFramePr>
          <p:nvPr>
            <p:ph sz="quarter" idx="2"/>
          </p:nvPr>
        </p:nvGraphicFramePr>
        <p:xfrm>
          <a:off x="523878" y="2174876"/>
          <a:ext cx="3906832" cy="3951285"/>
        </p:xfrm>
        <a:graphic>
          <a:graphicData uri="http://schemas.openxmlformats.org/drawingml/2006/table">
            <a:tbl>
              <a:tblPr firstRow="1" firstCol="1" bandRow="1">
                <a:tableStyleId>{5C22544A-7EE6-4342-B048-85BDC9FD1C3A}</a:tableStyleId>
              </a:tblPr>
              <a:tblGrid>
                <a:gridCol w="2310515"/>
                <a:gridCol w="1596317"/>
              </a:tblGrid>
              <a:tr h="356507">
                <a:tc>
                  <a:txBody>
                    <a:bodyPr/>
                    <a:lstStyle/>
                    <a:p>
                      <a:pPr algn="ctr">
                        <a:lnSpc>
                          <a:spcPct val="115000"/>
                        </a:lnSpc>
                        <a:spcAft>
                          <a:spcPts val="0"/>
                        </a:spcAft>
                      </a:pPr>
                      <a:r>
                        <a:rPr lang="es-SV" sz="1000">
                          <a:effectLst/>
                        </a:rPr>
                        <a:t>Municipio</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1000">
                          <a:effectLst/>
                        </a:rPr>
                        <a:t>Porcentaje de cumplimiento </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Antiguo Cuscatlán</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Chiltiupan</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Ciudad arce</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Colon</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Comasagua</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50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Huizucar</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Jayaque</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75</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Jicalapa</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La libertad</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Nuevo Cuscatlán</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Quezaltepeque</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Sacacoyo</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San José Villanueva</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San Juan Opico</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San Matías</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San Pablo Tacachico</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Santa tecla</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25</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Talnique</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Tamanique</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75</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Teotepeque</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Tepecoyo</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a:effectLst/>
                        </a:rPr>
                        <a:t>100</a:t>
                      </a:r>
                      <a:endParaRPr lang="es-SV" sz="900">
                        <a:solidFill>
                          <a:srgbClr val="000000"/>
                        </a:solidFill>
                        <a:effectLst/>
                        <a:latin typeface="Calibri"/>
                        <a:ea typeface="Calibri"/>
                        <a:cs typeface="Times New Roman"/>
                      </a:endParaRPr>
                    </a:p>
                  </a:txBody>
                  <a:tcPr marL="58126" marR="58126" marT="0" marB="0"/>
                </a:tc>
              </a:tr>
              <a:tr h="163399">
                <a:tc>
                  <a:txBody>
                    <a:bodyPr/>
                    <a:lstStyle/>
                    <a:p>
                      <a:pPr algn="ctr">
                        <a:lnSpc>
                          <a:spcPct val="115000"/>
                        </a:lnSpc>
                        <a:spcAft>
                          <a:spcPts val="0"/>
                        </a:spcAft>
                      </a:pPr>
                      <a:r>
                        <a:rPr lang="es-SV" sz="900">
                          <a:effectLst/>
                        </a:rPr>
                        <a:t>Zaragoza</a:t>
                      </a:r>
                      <a:endParaRPr lang="es-SV" sz="900">
                        <a:solidFill>
                          <a:srgbClr val="000000"/>
                        </a:solidFill>
                        <a:effectLst/>
                        <a:latin typeface="Calibri"/>
                        <a:ea typeface="Calibri"/>
                        <a:cs typeface="Times New Roman"/>
                      </a:endParaRPr>
                    </a:p>
                  </a:txBody>
                  <a:tcPr marL="58126" marR="58126" marT="0" marB="0"/>
                </a:tc>
                <a:tc>
                  <a:txBody>
                    <a:bodyPr/>
                    <a:lstStyle/>
                    <a:p>
                      <a:pPr algn="ctr">
                        <a:lnSpc>
                          <a:spcPct val="115000"/>
                        </a:lnSpc>
                        <a:spcAft>
                          <a:spcPts val="0"/>
                        </a:spcAft>
                      </a:pPr>
                      <a:r>
                        <a:rPr lang="es-SV" sz="900" dirty="0">
                          <a:effectLst/>
                        </a:rPr>
                        <a:t>100</a:t>
                      </a:r>
                      <a:endParaRPr lang="es-SV" sz="900" dirty="0">
                        <a:solidFill>
                          <a:srgbClr val="000000"/>
                        </a:solidFill>
                        <a:effectLst/>
                        <a:latin typeface="Calibri"/>
                        <a:ea typeface="Calibri"/>
                        <a:cs typeface="Times New Roman"/>
                      </a:endParaRPr>
                    </a:p>
                  </a:txBody>
                  <a:tcPr marL="58126" marR="58126" marT="0" marB="0"/>
                </a:tc>
              </a:tr>
            </a:tbl>
          </a:graphicData>
        </a:graphic>
      </p:graphicFrame>
      <p:sp>
        <p:nvSpPr>
          <p:cNvPr id="7" name="6 Marcador de contenido"/>
          <p:cNvSpPr>
            <a:spLocks noGrp="1"/>
          </p:cNvSpPr>
          <p:nvPr>
            <p:ph sz="quarter" idx="4"/>
          </p:nvPr>
        </p:nvSpPr>
        <p:spPr/>
        <p:txBody>
          <a:bodyPr>
            <a:normAutofit fontScale="92500"/>
          </a:bodyPr>
          <a:lstStyle/>
          <a:p>
            <a:r>
              <a:rPr lang="es-SV" dirty="0"/>
              <a:t>Durante los meses de Agosto, noviembre de 2015 y  enero, abril de 2016  se desarrollaron 11 jomadas de monitoreo que consistían en verificar las ejecución de los planes de erradicación en los municipios de las alerta estratificadas participando las instituciones que conforman la comisión en 31 grupos de trabajo</a:t>
            </a:r>
          </a:p>
        </p:txBody>
      </p:sp>
    </p:spTree>
    <p:extLst>
      <p:ext uri="{BB962C8B-B14F-4D97-AF65-F5344CB8AC3E}">
        <p14:creationId xmlns="" xmlns:p14="http://schemas.microsoft.com/office/powerpoint/2010/main" val="34658150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a:bodyPr>
          <a:lstStyle/>
          <a:p>
            <a:r>
              <a:rPr lang="es-SV" b="1" dirty="0"/>
              <a:t>Juramentación de Comisiones </a:t>
            </a:r>
            <a:endParaRPr lang="es-SV" dirty="0"/>
          </a:p>
        </p:txBody>
      </p:sp>
      <p:graphicFrame>
        <p:nvGraphicFramePr>
          <p:cNvPr id="9" name="8 Marcador de contenido"/>
          <p:cNvGraphicFramePr>
            <a:graphicFrameLocks noGrp="1"/>
          </p:cNvGraphicFramePr>
          <p:nvPr>
            <p:ph idx="1"/>
            <p:extLst>
              <p:ext uri="{D42A27DB-BD31-4B8C-83A1-F6EECF244321}">
                <p14:modId xmlns="" xmlns:p14="http://schemas.microsoft.com/office/powerpoint/2010/main" val="1115245383"/>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298236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Agenda</a:t>
            </a:r>
            <a:endParaRPr lang="es-SV" dirty="0"/>
          </a:p>
        </p:txBody>
      </p:sp>
      <p:graphicFrame>
        <p:nvGraphicFramePr>
          <p:cNvPr id="4" name="3 Marcador de contenido"/>
          <p:cNvGraphicFramePr>
            <a:graphicFrameLocks noGrp="1"/>
          </p:cNvGraphicFramePr>
          <p:nvPr>
            <p:ph idx="1"/>
          </p:nvPr>
        </p:nvGraphicFramePr>
        <p:xfrm>
          <a:off x="457200" y="1935480"/>
          <a:ext cx="82296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Comité Cívico </a:t>
            </a:r>
            <a:r>
              <a:rPr lang="es-SV" b="1" dirty="0" smtClean="0"/>
              <a:t>Departamental</a:t>
            </a:r>
            <a:endParaRPr lang="es-SV" dirty="0"/>
          </a:p>
        </p:txBody>
      </p:sp>
      <p:graphicFrame>
        <p:nvGraphicFramePr>
          <p:cNvPr id="4" name="3 Marcador de contenido"/>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48250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Declaratorias de Municipios Libres de </a:t>
            </a:r>
            <a:r>
              <a:rPr lang="es-SV" b="1" dirty="0" smtClean="0"/>
              <a:t>Analfabetismo</a:t>
            </a:r>
            <a:endParaRPr lang="es-SV" dirty="0"/>
          </a:p>
        </p:txBody>
      </p:sp>
      <p:sp>
        <p:nvSpPr>
          <p:cNvPr id="4" name="3 Marcador de texto"/>
          <p:cNvSpPr>
            <a:spLocks noGrp="1"/>
          </p:cNvSpPr>
          <p:nvPr>
            <p:ph type="body" idx="1"/>
          </p:nvPr>
        </p:nvSpPr>
        <p:spPr/>
        <p:txBody>
          <a:bodyPr/>
          <a:lstStyle/>
          <a:p>
            <a:r>
              <a:rPr lang="es-SV" dirty="0"/>
              <a:t>municipios</a:t>
            </a:r>
          </a:p>
        </p:txBody>
      </p:sp>
      <p:sp>
        <p:nvSpPr>
          <p:cNvPr id="6" name="5 Marcador de texto"/>
          <p:cNvSpPr>
            <a:spLocks noGrp="1"/>
          </p:cNvSpPr>
          <p:nvPr>
            <p:ph type="body" sz="half" idx="3"/>
          </p:nvPr>
        </p:nvSpPr>
        <p:spPr/>
        <p:txBody>
          <a:bodyPr>
            <a:normAutofit fontScale="92500" lnSpcReduction="20000"/>
          </a:bodyPr>
          <a:lstStyle/>
          <a:p>
            <a:pPr lvl="0"/>
            <a:r>
              <a:rPr lang="es-SV" i="0" dirty="0" smtClean="0"/>
              <a:t>Disminución del Analfabetismo en el departamento</a:t>
            </a:r>
            <a:endParaRPr lang="es-SV" dirty="0" smtClean="0"/>
          </a:p>
        </p:txBody>
      </p:sp>
      <p:sp>
        <p:nvSpPr>
          <p:cNvPr id="5" name="4 Marcador de contenido"/>
          <p:cNvSpPr>
            <a:spLocks noGrp="1"/>
          </p:cNvSpPr>
          <p:nvPr>
            <p:ph sz="quarter" idx="2"/>
          </p:nvPr>
        </p:nvSpPr>
        <p:spPr/>
        <p:txBody>
          <a:bodyPr>
            <a:normAutofit fontScale="85000" lnSpcReduction="20000"/>
          </a:bodyPr>
          <a:lstStyle/>
          <a:p>
            <a:r>
              <a:rPr lang="es-SV" dirty="0"/>
              <a:t>Con el Objetivo de Disminuir la tasa de analfabetismo de la población mayor de 15 años, desde un</a:t>
            </a:r>
            <a:br>
              <a:rPr lang="es-SV" dirty="0"/>
            </a:br>
            <a:r>
              <a:rPr lang="es-SV" dirty="0"/>
              <a:t>enfoque de desarrollo personal, inclusivo, de equidad, flexible y de calidad, que les permita</a:t>
            </a:r>
            <a:br>
              <a:rPr lang="es-SV" dirty="0"/>
            </a:br>
            <a:r>
              <a:rPr lang="es-SV" dirty="0"/>
              <a:t>su integración efectiva a los procesos de transformación de su </a:t>
            </a:r>
            <a:r>
              <a:rPr lang="es-SV" dirty="0" smtClean="0"/>
              <a:t>realidad</a:t>
            </a:r>
          </a:p>
          <a:p>
            <a:r>
              <a:rPr lang="es-SV" dirty="0"/>
              <a:t>Declarando a los municipios de Nuevo y Antiguo  Cuscatlán  como municipios libres de analfabetismo</a:t>
            </a:r>
          </a:p>
        </p:txBody>
      </p:sp>
      <p:graphicFrame>
        <p:nvGraphicFramePr>
          <p:cNvPr id="10" name="9 Marcador de contenido"/>
          <p:cNvGraphicFramePr>
            <a:graphicFrameLocks noGrp="1"/>
          </p:cNvGraphicFramePr>
          <p:nvPr>
            <p:ph sz="quarter" idx="4"/>
            <p:extLst>
              <p:ext uri="{D42A27DB-BD31-4B8C-83A1-F6EECF244321}">
                <p14:modId xmlns="" xmlns:p14="http://schemas.microsoft.com/office/powerpoint/2010/main" val="669165766"/>
              </p:ext>
            </p:extLst>
          </p:nvPr>
        </p:nvGraphicFramePr>
        <p:xfrm>
          <a:off x="4645025" y="2514600"/>
          <a:ext cx="4041775"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053765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Organización </a:t>
            </a:r>
            <a:r>
              <a:rPr lang="es-SV" b="1" dirty="0" smtClean="0"/>
              <a:t>Juvenil</a:t>
            </a:r>
            <a:endParaRPr lang="es-SV" dirty="0"/>
          </a:p>
        </p:txBody>
      </p:sp>
      <p:sp>
        <p:nvSpPr>
          <p:cNvPr id="3" name="2 Marcador de texto"/>
          <p:cNvSpPr>
            <a:spLocks noGrp="1"/>
          </p:cNvSpPr>
          <p:nvPr>
            <p:ph type="body" idx="1"/>
          </p:nvPr>
        </p:nvSpPr>
        <p:spPr/>
        <p:txBody>
          <a:bodyPr/>
          <a:lstStyle/>
          <a:p>
            <a:r>
              <a:rPr lang="es-SV" dirty="0"/>
              <a:t>Principios </a:t>
            </a:r>
            <a:r>
              <a:rPr lang="es-SV" dirty="0" smtClean="0"/>
              <a:t>Rectores</a:t>
            </a:r>
            <a:endParaRPr lang="es-SV" dirty="0"/>
          </a:p>
        </p:txBody>
      </p:sp>
      <p:sp>
        <p:nvSpPr>
          <p:cNvPr id="5" name="4 Marcador de texto"/>
          <p:cNvSpPr>
            <a:spLocks noGrp="1"/>
          </p:cNvSpPr>
          <p:nvPr>
            <p:ph type="body" sz="half" idx="3"/>
          </p:nvPr>
        </p:nvSpPr>
        <p:spPr/>
        <p:txBody>
          <a:bodyPr>
            <a:normAutofit fontScale="92500" lnSpcReduction="20000"/>
          </a:bodyPr>
          <a:lstStyle/>
          <a:p>
            <a:pPr lvl="0"/>
            <a:r>
              <a:rPr lang="es-SV" dirty="0"/>
              <a:t>Asociaciones </a:t>
            </a:r>
            <a:r>
              <a:rPr lang="es-SV" dirty="0" smtClean="0"/>
              <a:t>Juveniles </a:t>
            </a:r>
            <a:r>
              <a:rPr lang="es-SV" dirty="0"/>
              <a:t>del </a:t>
            </a:r>
            <a:r>
              <a:rPr lang="es-SV" dirty="0" smtClean="0"/>
              <a:t>Departamento </a:t>
            </a:r>
            <a:r>
              <a:rPr lang="es-SV" dirty="0"/>
              <a:t>de </a:t>
            </a:r>
            <a:r>
              <a:rPr lang="es-SV" dirty="0" smtClean="0"/>
              <a:t>La </a:t>
            </a:r>
            <a:r>
              <a:rPr lang="es-SV" dirty="0"/>
              <a:t>L</a:t>
            </a:r>
            <a:r>
              <a:rPr lang="es-SV" dirty="0" smtClean="0"/>
              <a:t>ibertad</a:t>
            </a:r>
          </a:p>
        </p:txBody>
      </p:sp>
      <p:graphicFrame>
        <p:nvGraphicFramePr>
          <p:cNvPr id="7" name="6 Marcador de contenido"/>
          <p:cNvGraphicFramePr>
            <a:graphicFrameLocks noGrp="1"/>
          </p:cNvGraphicFramePr>
          <p:nvPr>
            <p:ph sz="quarter" idx="2"/>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contenido"/>
          <p:cNvSpPr>
            <a:spLocks noGrp="1"/>
          </p:cNvSpPr>
          <p:nvPr>
            <p:ph sz="quarter" idx="4"/>
          </p:nvPr>
        </p:nvSpPr>
        <p:spPr/>
        <p:txBody>
          <a:bodyPr>
            <a:normAutofit fontScale="62500" lnSpcReduction="20000"/>
          </a:bodyPr>
          <a:lstStyle/>
          <a:p>
            <a:pPr lvl="0"/>
            <a:r>
              <a:rPr lang="es-SV" b="0" dirty="0" smtClean="0"/>
              <a:t>Asociación de jóvenes para el desarrollo del municipio de Tamanique</a:t>
            </a:r>
          </a:p>
          <a:p>
            <a:pPr lvl="0"/>
            <a:r>
              <a:rPr lang="es-SV" b="0" dirty="0" smtClean="0"/>
              <a:t>Organización Juvenil de Joya de </a:t>
            </a:r>
            <a:r>
              <a:rPr lang="es-SV" b="0" dirty="0" err="1" smtClean="0"/>
              <a:t>Ceren</a:t>
            </a:r>
            <a:endParaRPr lang="es-SV" b="0" dirty="0" smtClean="0"/>
          </a:p>
          <a:p>
            <a:pPr lvl="0"/>
            <a:r>
              <a:rPr lang="es-SV" b="0" dirty="0" smtClean="0"/>
              <a:t>Asociación, juventud por mi </a:t>
            </a:r>
            <a:r>
              <a:rPr lang="es-SV" b="0" dirty="0" err="1" smtClean="0"/>
              <a:t>pais</a:t>
            </a:r>
            <a:r>
              <a:rPr lang="es-SV" b="0" dirty="0" smtClean="0"/>
              <a:t>  JUMP</a:t>
            </a:r>
          </a:p>
          <a:p>
            <a:pPr lvl="0"/>
            <a:r>
              <a:rPr lang="es-SV" b="0" dirty="0" smtClean="0"/>
              <a:t>C joven activo</a:t>
            </a:r>
          </a:p>
          <a:p>
            <a:pPr lvl="0"/>
            <a:r>
              <a:rPr lang="es-SV" b="0" dirty="0" smtClean="0"/>
              <a:t>Asociación De Jóvenes Emprendedores Por El Desarrollo C</a:t>
            </a:r>
          </a:p>
          <a:p>
            <a:pPr lvl="0"/>
            <a:r>
              <a:rPr lang="es-SV" b="0" dirty="0" smtClean="0"/>
              <a:t>ADEJEDCO de L </a:t>
            </a:r>
            <a:r>
              <a:rPr lang="es-SV" b="0" dirty="0" err="1" smtClean="0"/>
              <a:t>L</a:t>
            </a:r>
            <a:endParaRPr lang="es-SV" b="0" dirty="0" smtClean="0"/>
          </a:p>
          <a:p>
            <a:pPr lvl="0"/>
            <a:r>
              <a:rPr lang="es-ES" b="0" dirty="0" smtClean="0"/>
              <a:t>Asociación Corbata Azul CAP</a:t>
            </a:r>
            <a:endParaRPr lang="es-SV" b="0" dirty="0" smtClean="0"/>
          </a:p>
          <a:p>
            <a:pPr lvl="0"/>
            <a:r>
              <a:rPr lang="es-SV" b="0" dirty="0" smtClean="0"/>
              <a:t>Asociación  juvenil para el desarrollo integral “aguas del norte” de San Pablo </a:t>
            </a:r>
            <a:r>
              <a:rPr lang="es-SV" b="0" dirty="0" err="1" smtClean="0"/>
              <a:t>Tacachico</a:t>
            </a:r>
            <a:endParaRPr lang="es-SV" b="0" dirty="0" smtClean="0"/>
          </a:p>
          <a:p>
            <a:pPr lvl="0"/>
            <a:r>
              <a:rPr lang="es-SV" b="0" dirty="0" smtClean="0"/>
              <a:t>Jóvenes emprendedores “hermosa provincia” del municipio de colon</a:t>
            </a:r>
          </a:p>
          <a:p>
            <a:pPr lvl="0"/>
            <a:r>
              <a:rPr lang="es-SV" b="0" dirty="0" smtClean="0"/>
              <a:t>Asociación Juvenil De Desarrollo Humano AJUDEH</a:t>
            </a:r>
          </a:p>
          <a:p>
            <a:pPr lvl="0"/>
            <a:r>
              <a:rPr lang="es-SV" b="0" dirty="0" smtClean="0"/>
              <a:t>ASOCIACION“BRECHA JUVENIL SOCIAL” BREJUVE</a:t>
            </a:r>
          </a:p>
          <a:p>
            <a:pPr lvl="0"/>
            <a:r>
              <a:rPr lang="es-SV" b="0" dirty="0" smtClean="0"/>
              <a:t>Asociación Jayaque Libre RED JALI</a:t>
            </a:r>
          </a:p>
          <a:p>
            <a:endParaRPr lang="es-SV" dirty="0"/>
          </a:p>
        </p:txBody>
      </p:sp>
    </p:spTree>
    <p:extLst>
      <p:ext uri="{BB962C8B-B14F-4D97-AF65-F5344CB8AC3E}">
        <p14:creationId xmlns="" xmlns:p14="http://schemas.microsoft.com/office/powerpoint/2010/main" val="40079917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Atención </a:t>
            </a:r>
            <a:r>
              <a:rPr lang="es-SV" b="1" dirty="0" smtClean="0"/>
              <a:t>Ciudadana</a:t>
            </a:r>
            <a:endParaRPr lang="es-SV" dirty="0"/>
          </a:p>
        </p:txBody>
      </p:sp>
      <p:sp>
        <p:nvSpPr>
          <p:cNvPr id="9" name="8 Marcador de contenido"/>
          <p:cNvSpPr>
            <a:spLocks noGrp="1"/>
          </p:cNvSpPr>
          <p:nvPr>
            <p:ph sz="half" idx="1"/>
          </p:nvPr>
        </p:nvSpPr>
        <p:spPr/>
        <p:txBody>
          <a:bodyPr>
            <a:normAutofit fontScale="85000" lnSpcReduction="10000"/>
          </a:bodyPr>
          <a:lstStyle/>
          <a:p>
            <a:r>
              <a:rPr lang="es-SV" dirty="0"/>
              <a:t>Entre los servicios se brindan a la ciudadanía se encuentra la autentica de documentos, los permisos de Corretero desatador de Ganado y los matrimonios, estos últimos se realizan de manera gratuita cumpliendo con el mandato constitucional que la familia es la base fundamental de la sociedad</a:t>
            </a:r>
          </a:p>
        </p:txBody>
      </p:sp>
      <p:graphicFrame>
        <p:nvGraphicFramePr>
          <p:cNvPr id="11" name="10 Marcador de contenido"/>
          <p:cNvGraphicFramePr>
            <a:graphicFrameLocks noGrp="1"/>
          </p:cNvGraphicFramePr>
          <p:nvPr>
            <p:ph sz="half" idx="2"/>
            <p:extLst>
              <p:ext uri="{D42A27DB-BD31-4B8C-83A1-F6EECF244321}">
                <p14:modId xmlns="" xmlns:p14="http://schemas.microsoft.com/office/powerpoint/2010/main" val="2561545657"/>
              </p:ext>
            </p:extLst>
          </p:nvPr>
        </p:nvGraphicFramePr>
        <p:xfrm>
          <a:off x="4648201" y="1772814"/>
          <a:ext cx="4038598" cy="4176470"/>
        </p:xfrm>
        <a:graphic>
          <a:graphicData uri="http://schemas.openxmlformats.org/drawingml/2006/table">
            <a:tbl>
              <a:tblPr firstRow="1" firstCol="1" bandRow="1">
                <a:tableStyleId>{5C22544A-7EE6-4342-B048-85BDC9FD1C3A}</a:tableStyleId>
              </a:tblPr>
              <a:tblGrid>
                <a:gridCol w="638281"/>
                <a:gridCol w="847193"/>
                <a:gridCol w="638281"/>
                <a:gridCol w="638281"/>
                <a:gridCol w="638281"/>
                <a:gridCol w="638281"/>
              </a:tblGrid>
              <a:tr h="496107">
                <a:tc>
                  <a:txBody>
                    <a:bodyPr/>
                    <a:lstStyle/>
                    <a:p>
                      <a:pPr algn="ctr">
                        <a:lnSpc>
                          <a:spcPct val="115000"/>
                        </a:lnSpc>
                        <a:spcAft>
                          <a:spcPts val="0"/>
                        </a:spcAft>
                      </a:pPr>
                      <a:r>
                        <a:rPr lang="es-SV" sz="800" dirty="0">
                          <a:effectLst/>
                        </a:rPr>
                        <a:t>Mes</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800" dirty="0">
                          <a:effectLst/>
                        </a:rPr>
                        <a:t>Partidas De Nacimiento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800">
                          <a:effectLst/>
                        </a:rPr>
                        <a:t>partidas de matrimonio</a:t>
                      </a:r>
                      <a:endParaRPr lang="es-SV" sz="9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800">
                          <a:effectLst/>
                        </a:rPr>
                        <a:t>constancia de soltería</a:t>
                      </a:r>
                      <a:endParaRPr lang="es-SV" sz="9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800">
                          <a:effectLst/>
                        </a:rPr>
                        <a:t>Defunción</a:t>
                      </a:r>
                      <a:endParaRPr lang="es-SV" sz="9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800">
                          <a:effectLst/>
                        </a:rPr>
                        <a:t>Divorcio</a:t>
                      </a:r>
                      <a:endParaRPr lang="es-SV" sz="900">
                        <a:solidFill>
                          <a:srgbClr val="000000"/>
                        </a:solidFill>
                        <a:effectLst/>
                        <a:latin typeface="Calibri"/>
                        <a:ea typeface="Calibri"/>
                        <a:cs typeface="Times New Roman"/>
                      </a:endParaRPr>
                    </a:p>
                  </a:txBody>
                  <a:tcPr marL="56689" marR="56689" marT="0" marB="0"/>
                </a:tc>
              </a:tr>
              <a:tr h="283104">
                <a:tc>
                  <a:txBody>
                    <a:bodyPr/>
                    <a:lstStyle/>
                    <a:p>
                      <a:pPr>
                        <a:lnSpc>
                          <a:spcPct val="115000"/>
                        </a:lnSpc>
                        <a:spcAft>
                          <a:spcPts val="0"/>
                        </a:spcAft>
                      </a:pPr>
                      <a:r>
                        <a:rPr lang="es-SV" sz="800" dirty="0">
                          <a:effectLst/>
                        </a:rPr>
                        <a:t>junio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8</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julio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14</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6</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4</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agosto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5</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3</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r>
              <a:tr h="496107">
                <a:tc>
                  <a:txBody>
                    <a:bodyPr/>
                    <a:lstStyle/>
                    <a:p>
                      <a:pPr>
                        <a:lnSpc>
                          <a:spcPct val="115000"/>
                        </a:lnSpc>
                        <a:spcAft>
                          <a:spcPts val="0"/>
                        </a:spcAft>
                      </a:pPr>
                      <a:r>
                        <a:rPr lang="es-SV" sz="800" dirty="0">
                          <a:effectLst/>
                        </a:rPr>
                        <a:t>septiembre</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5</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2</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3</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octubre</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9</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4</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r>
              <a:tr h="496107">
                <a:tc>
                  <a:txBody>
                    <a:bodyPr/>
                    <a:lstStyle/>
                    <a:p>
                      <a:pPr>
                        <a:lnSpc>
                          <a:spcPct val="115000"/>
                        </a:lnSpc>
                        <a:spcAft>
                          <a:spcPts val="0"/>
                        </a:spcAft>
                      </a:pPr>
                      <a:r>
                        <a:rPr lang="es-SV" sz="800" dirty="0">
                          <a:effectLst/>
                        </a:rPr>
                        <a:t>noviembre</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13</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diciembre</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3</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enero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4</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febrero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13</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2</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marzo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8</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2</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a:t>
                      </a:r>
                      <a:endParaRPr lang="es-SV" sz="1100">
                        <a:solidFill>
                          <a:srgbClr val="000000"/>
                        </a:solidFill>
                        <a:effectLst/>
                        <a:latin typeface="Calibri"/>
                        <a:ea typeface="Calibri"/>
                        <a:cs typeface="Times New Roman"/>
                      </a:endParaRPr>
                    </a:p>
                  </a:txBody>
                  <a:tcPr marL="56689" marR="56689" marT="0" marB="0"/>
                </a:tc>
              </a:tr>
              <a:tr h="269624">
                <a:tc>
                  <a:txBody>
                    <a:bodyPr/>
                    <a:lstStyle/>
                    <a:p>
                      <a:pPr>
                        <a:lnSpc>
                          <a:spcPct val="115000"/>
                        </a:lnSpc>
                        <a:spcAft>
                          <a:spcPts val="0"/>
                        </a:spcAft>
                      </a:pPr>
                      <a:r>
                        <a:rPr lang="es-SV" sz="800" dirty="0">
                          <a:effectLst/>
                        </a:rPr>
                        <a:t>abril</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8</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2</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1</a:t>
                      </a:r>
                      <a:endParaRPr lang="es-SV" sz="1100" dirty="0">
                        <a:solidFill>
                          <a:srgbClr val="000000"/>
                        </a:solidFill>
                        <a:effectLst/>
                        <a:latin typeface="Calibri"/>
                        <a:ea typeface="Calibri"/>
                        <a:cs typeface="Times New Roman"/>
                      </a:endParaRPr>
                    </a:p>
                  </a:txBody>
                  <a:tcPr marL="56689" marR="56689" marT="0" marB="0"/>
                </a:tc>
              </a:tr>
              <a:tr h="248053">
                <a:tc>
                  <a:txBody>
                    <a:bodyPr/>
                    <a:lstStyle/>
                    <a:p>
                      <a:pPr>
                        <a:lnSpc>
                          <a:spcPct val="115000"/>
                        </a:lnSpc>
                        <a:spcAft>
                          <a:spcPts val="0"/>
                        </a:spcAft>
                      </a:pPr>
                      <a:r>
                        <a:rPr lang="es-SV" sz="800" dirty="0">
                          <a:effectLst/>
                        </a:rPr>
                        <a:t>mayo</a:t>
                      </a:r>
                      <a:endParaRPr lang="es-SV" sz="9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5</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0</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a:effectLst/>
                        </a:rPr>
                        <a:t>1</a:t>
                      </a:r>
                      <a:endParaRPr lang="es-SV" sz="110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c>
                  <a:txBody>
                    <a:bodyPr/>
                    <a:lstStyle/>
                    <a:p>
                      <a:pPr algn="ctr">
                        <a:lnSpc>
                          <a:spcPct val="115000"/>
                        </a:lnSpc>
                        <a:spcAft>
                          <a:spcPts val="0"/>
                        </a:spcAft>
                      </a:pPr>
                      <a:r>
                        <a:rPr lang="es-SV" sz="1050" dirty="0">
                          <a:effectLst/>
                        </a:rPr>
                        <a:t>0</a:t>
                      </a:r>
                      <a:endParaRPr lang="es-SV" sz="1100" dirty="0">
                        <a:solidFill>
                          <a:srgbClr val="000000"/>
                        </a:solidFill>
                        <a:effectLst/>
                        <a:latin typeface="Calibri"/>
                        <a:ea typeface="Calibri"/>
                        <a:cs typeface="Times New Roman"/>
                      </a:endParaRPr>
                    </a:p>
                  </a:txBody>
                  <a:tcPr marL="56689" marR="56689" marT="0" marB="0"/>
                </a:tc>
              </a:tr>
            </a:tbl>
          </a:graphicData>
        </a:graphic>
      </p:graphicFrame>
    </p:spTree>
    <p:extLst>
      <p:ext uri="{BB962C8B-B14F-4D97-AF65-F5344CB8AC3E}">
        <p14:creationId xmlns="" xmlns:p14="http://schemas.microsoft.com/office/powerpoint/2010/main" val="724097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s-SV" b="1" dirty="0"/>
              <a:t>Respuesta a Peticiones </a:t>
            </a:r>
            <a:r>
              <a:rPr lang="es-SV" b="1" dirty="0" smtClean="0"/>
              <a:t>Ciudadanas</a:t>
            </a:r>
            <a:endParaRPr lang="es-SV" dirty="0"/>
          </a:p>
        </p:txBody>
      </p:sp>
      <p:sp>
        <p:nvSpPr>
          <p:cNvPr id="6" name="5 Marcador de texto"/>
          <p:cNvSpPr>
            <a:spLocks noGrp="1"/>
          </p:cNvSpPr>
          <p:nvPr>
            <p:ph type="body" idx="1"/>
          </p:nvPr>
        </p:nvSpPr>
        <p:spPr/>
        <p:txBody>
          <a:bodyPr>
            <a:normAutofit fontScale="92500" lnSpcReduction="20000"/>
          </a:bodyPr>
          <a:lstStyle/>
          <a:p>
            <a:r>
              <a:rPr lang="es-SV" i="1" dirty="0"/>
              <a:t>Entrega De Canasta Básica Personas De La Tercera </a:t>
            </a:r>
            <a:r>
              <a:rPr lang="es-SV" i="1" dirty="0" smtClean="0"/>
              <a:t>Edad</a:t>
            </a:r>
            <a:endParaRPr lang="es-SV" i="1" dirty="0"/>
          </a:p>
        </p:txBody>
      </p:sp>
      <p:sp>
        <p:nvSpPr>
          <p:cNvPr id="8" name="7 Marcador de texto"/>
          <p:cNvSpPr>
            <a:spLocks noGrp="1"/>
          </p:cNvSpPr>
          <p:nvPr>
            <p:ph type="body" sz="half" idx="3"/>
          </p:nvPr>
        </p:nvSpPr>
        <p:spPr/>
        <p:txBody>
          <a:bodyPr>
            <a:normAutofit fontScale="92500" lnSpcReduction="20000"/>
          </a:bodyPr>
          <a:lstStyle/>
          <a:p>
            <a:r>
              <a:rPr lang="es-SV" i="1" dirty="0"/>
              <a:t>Entrega De Laminas Por Parte De Protección  </a:t>
            </a:r>
            <a:r>
              <a:rPr lang="es-SV" i="1" dirty="0" smtClean="0"/>
              <a:t>Civil</a:t>
            </a:r>
            <a:endParaRPr lang="es-SV" i="1" dirty="0"/>
          </a:p>
        </p:txBody>
      </p:sp>
      <p:graphicFrame>
        <p:nvGraphicFramePr>
          <p:cNvPr id="10" name="9 Marcador de contenido"/>
          <p:cNvGraphicFramePr>
            <a:graphicFrameLocks noGrp="1"/>
          </p:cNvGraphicFramePr>
          <p:nvPr>
            <p:ph sz="quarter" idx="2"/>
            <p:extLst>
              <p:ext uri="{D42A27DB-BD31-4B8C-83A1-F6EECF244321}">
                <p14:modId xmlns="" xmlns:p14="http://schemas.microsoft.com/office/powerpoint/2010/main" val="4120095482"/>
              </p:ext>
            </p:extLst>
          </p:nvPr>
        </p:nvGraphicFramePr>
        <p:xfrm>
          <a:off x="457200" y="2852936"/>
          <a:ext cx="4040187" cy="3096344"/>
        </p:xfrm>
        <a:graphic>
          <a:graphicData uri="http://schemas.openxmlformats.org/drawingml/2006/table">
            <a:tbl>
              <a:tblPr firstRow="1" firstCol="1" bandRow="1">
                <a:tableStyleId>{5C22544A-7EE6-4342-B048-85BDC9FD1C3A}</a:tableStyleId>
              </a:tblPr>
              <a:tblGrid>
                <a:gridCol w="1088405"/>
                <a:gridCol w="1088405"/>
                <a:gridCol w="1088979"/>
                <a:gridCol w="774398"/>
              </a:tblGrid>
              <a:tr h="946741">
                <a:tc>
                  <a:txBody>
                    <a:bodyPr/>
                    <a:lstStyle/>
                    <a:p>
                      <a:pPr algn="ctr">
                        <a:lnSpc>
                          <a:spcPct val="115000"/>
                        </a:lnSpc>
                        <a:spcAft>
                          <a:spcPts val="0"/>
                        </a:spcAft>
                      </a:pPr>
                      <a:r>
                        <a:rPr lang="es-SV" sz="1400" dirty="0">
                          <a:effectLst/>
                        </a:rPr>
                        <a:t>Institución/ Comunidad</a:t>
                      </a:r>
                      <a:endParaRPr lang="es-SV" sz="1100" dirty="0">
                        <a:solidFill>
                          <a:srgbClr val="000000"/>
                        </a:solidFill>
                        <a:effectLst/>
                        <a:latin typeface="Calibri"/>
                        <a:ea typeface="Calibri"/>
                        <a:cs typeface="Times New Roman"/>
                      </a:endParaRPr>
                    </a:p>
                  </a:txBody>
                  <a:tcPr marL="61998" marR="61998" marT="0" marB="0"/>
                </a:tc>
                <a:tc>
                  <a:txBody>
                    <a:bodyPr/>
                    <a:lstStyle/>
                    <a:p>
                      <a:pPr algn="ctr">
                        <a:lnSpc>
                          <a:spcPct val="115000"/>
                        </a:lnSpc>
                        <a:spcAft>
                          <a:spcPts val="0"/>
                        </a:spcAft>
                      </a:pPr>
                      <a:r>
                        <a:rPr lang="es-SV" sz="1100" dirty="0">
                          <a:effectLst/>
                        </a:rPr>
                        <a:t>Motivo</a:t>
                      </a:r>
                      <a:endParaRPr lang="es-SV" sz="1100" dirty="0">
                        <a:solidFill>
                          <a:srgbClr val="000000"/>
                        </a:solidFill>
                        <a:effectLst/>
                        <a:latin typeface="Calibri"/>
                        <a:ea typeface="Calibri"/>
                        <a:cs typeface="Times New Roman"/>
                      </a:endParaRPr>
                    </a:p>
                  </a:txBody>
                  <a:tcPr marL="61998" marR="61998" marT="0" marB="0"/>
                </a:tc>
                <a:tc>
                  <a:txBody>
                    <a:bodyPr/>
                    <a:lstStyle/>
                    <a:p>
                      <a:pPr algn="ctr">
                        <a:lnSpc>
                          <a:spcPct val="115000"/>
                        </a:lnSpc>
                        <a:spcAft>
                          <a:spcPts val="0"/>
                        </a:spcAft>
                      </a:pPr>
                      <a:r>
                        <a:rPr lang="es-SV" sz="1400">
                          <a:effectLst/>
                        </a:rPr>
                        <a:t>Municipio</a:t>
                      </a:r>
                      <a:endParaRPr lang="es-SV" sz="1100">
                        <a:solidFill>
                          <a:srgbClr val="000000"/>
                        </a:solidFill>
                        <a:effectLst/>
                        <a:latin typeface="Calibri"/>
                        <a:ea typeface="Calibri"/>
                        <a:cs typeface="Times New Roman"/>
                      </a:endParaRPr>
                    </a:p>
                  </a:txBody>
                  <a:tcPr marL="61998" marR="61998" marT="0" marB="0"/>
                </a:tc>
                <a:tc>
                  <a:txBody>
                    <a:bodyPr/>
                    <a:lstStyle/>
                    <a:p>
                      <a:pPr algn="ctr">
                        <a:lnSpc>
                          <a:spcPct val="115000"/>
                        </a:lnSpc>
                        <a:spcAft>
                          <a:spcPts val="0"/>
                        </a:spcAft>
                      </a:pPr>
                      <a:r>
                        <a:rPr lang="es-SV" sz="1400" dirty="0">
                          <a:effectLst/>
                        </a:rPr>
                        <a:t>Beneficiarios</a:t>
                      </a:r>
                      <a:endParaRPr lang="es-SV" sz="1100" dirty="0">
                        <a:solidFill>
                          <a:srgbClr val="000000"/>
                        </a:solidFill>
                        <a:effectLst/>
                        <a:latin typeface="Calibri"/>
                        <a:ea typeface="Calibri"/>
                        <a:cs typeface="Times New Roman"/>
                      </a:endParaRPr>
                    </a:p>
                  </a:txBody>
                  <a:tcPr marL="61998" marR="61998" marT="0" marB="0"/>
                </a:tc>
              </a:tr>
              <a:tr h="966178">
                <a:tc>
                  <a:txBody>
                    <a:bodyPr/>
                    <a:lstStyle/>
                    <a:p>
                      <a:pPr>
                        <a:lnSpc>
                          <a:spcPct val="115000"/>
                        </a:lnSpc>
                        <a:spcAft>
                          <a:spcPts val="0"/>
                        </a:spcAft>
                      </a:pPr>
                      <a:r>
                        <a:rPr lang="es-SV" sz="1050">
                          <a:effectLst/>
                        </a:rPr>
                        <a:t>San Diego Bocana</a:t>
                      </a:r>
                      <a:endParaRPr lang="es-SV" sz="1100">
                        <a:solidFill>
                          <a:srgbClr val="000000"/>
                        </a:solidFill>
                        <a:effectLst/>
                        <a:latin typeface="Calibri"/>
                        <a:ea typeface="Calibri"/>
                        <a:cs typeface="Times New Roman"/>
                      </a:endParaRPr>
                    </a:p>
                  </a:txBody>
                  <a:tcPr marL="61998" marR="61998" marT="0" marB="0"/>
                </a:tc>
                <a:tc>
                  <a:txBody>
                    <a:bodyPr/>
                    <a:lstStyle/>
                    <a:p>
                      <a:pPr>
                        <a:lnSpc>
                          <a:spcPct val="115000"/>
                        </a:lnSpc>
                        <a:spcAft>
                          <a:spcPts val="0"/>
                        </a:spcAft>
                      </a:pPr>
                      <a:r>
                        <a:rPr lang="es-SV" sz="1050" dirty="0">
                          <a:effectLst/>
                        </a:rPr>
                        <a:t>Escasos Recursos económicos</a:t>
                      </a:r>
                      <a:endParaRPr lang="es-SV" sz="1100" dirty="0">
                        <a:solidFill>
                          <a:srgbClr val="000000"/>
                        </a:solidFill>
                        <a:effectLst/>
                        <a:latin typeface="Calibri"/>
                        <a:ea typeface="Calibri"/>
                        <a:cs typeface="Times New Roman"/>
                      </a:endParaRPr>
                    </a:p>
                  </a:txBody>
                  <a:tcPr marL="61998" marR="61998" marT="0" marB="0"/>
                </a:tc>
                <a:tc>
                  <a:txBody>
                    <a:bodyPr/>
                    <a:lstStyle/>
                    <a:p>
                      <a:pPr>
                        <a:lnSpc>
                          <a:spcPct val="115000"/>
                        </a:lnSpc>
                        <a:spcAft>
                          <a:spcPts val="0"/>
                        </a:spcAft>
                      </a:pPr>
                      <a:r>
                        <a:rPr lang="es-SV" sz="1050" dirty="0">
                          <a:effectLst/>
                        </a:rPr>
                        <a:t>La libertad</a:t>
                      </a:r>
                      <a:endParaRPr lang="es-SV" sz="1100" dirty="0">
                        <a:solidFill>
                          <a:srgbClr val="000000"/>
                        </a:solidFill>
                        <a:effectLst/>
                        <a:latin typeface="Calibri"/>
                        <a:ea typeface="Calibri"/>
                        <a:cs typeface="Times New Roman"/>
                      </a:endParaRPr>
                    </a:p>
                  </a:txBody>
                  <a:tcPr marL="61998" marR="61998" marT="0" marB="0"/>
                </a:tc>
                <a:tc>
                  <a:txBody>
                    <a:bodyPr/>
                    <a:lstStyle/>
                    <a:p>
                      <a:pPr algn="ctr">
                        <a:lnSpc>
                          <a:spcPct val="115000"/>
                        </a:lnSpc>
                        <a:spcAft>
                          <a:spcPts val="0"/>
                        </a:spcAft>
                      </a:pPr>
                      <a:r>
                        <a:rPr lang="es-SV" sz="1050">
                          <a:effectLst/>
                        </a:rPr>
                        <a:t>63</a:t>
                      </a:r>
                      <a:endParaRPr lang="es-SV" sz="1100">
                        <a:solidFill>
                          <a:srgbClr val="000000"/>
                        </a:solidFill>
                        <a:effectLst/>
                        <a:latin typeface="Calibri"/>
                        <a:ea typeface="Calibri"/>
                        <a:cs typeface="Times New Roman"/>
                      </a:endParaRPr>
                    </a:p>
                  </a:txBody>
                  <a:tcPr marL="61998" marR="61998" marT="0" marB="0"/>
                </a:tc>
              </a:tr>
              <a:tr h="1183425">
                <a:tc>
                  <a:txBody>
                    <a:bodyPr/>
                    <a:lstStyle/>
                    <a:p>
                      <a:pPr>
                        <a:lnSpc>
                          <a:spcPct val="115000"/>
                        </a:lnSpc>
                        <a:spcAft>
                          <a:spcPts val="0"/>
                        </a:spcAft>
                      </a:pPr>
                      <a:r>
                        <a:rPr lang="es-SV" sz="1050">
                          <a:effectLst/>
                        </a:rPr>
                        <a:t>Asociación de Señoras de la Tercera Edad</a:t>
                      </a:r>
                      <a:endParaRPr lang="es-SV" sz="1100">
                        <a:solidFill>
                          <a:srgbClr val="000000"/>
                        </a:solidFill>
                        <a:effectLst/>
                        <a:latin typeface="Calibri"/>
                        <a:ea typeface="Calibri"/>
                        <a:cs typeface="Times New Roman"/>
                      </a:endParaRPr>
                    </a:p>
                  </a:txBody>
                  <a:tcPr marL="61998" marR="61998" marT="0" marB="0"/>
                </a:tc>
                <a:tc>
                  <a:txBody>
                    <a:bodyPr/>
                    <a:lstStyle/>
                    <a:p>
                      <a:pPr>
                        <a:lnSpc>
                          <a:spcPct val="115000"/>
                        </a:lnSpc>
                        <a:spcAft>
                          <a:spcPts val="0"/>
                        </a:spcAft>
                      </a:pPr>
                      <a:r>
                        <a:rPr lang="es-SV" sz="1050">
                          <a:effectLst/>
                        </a:rPr>
                        <a:t>Escasos Recursos Económicos</a:t>
                      </a:r>
                      <a:endParaRPr lang="es-SV" sz="1100">
                        <a:solidFill>
                          <a:srgbClr val="000000"/>
                        </a:solidFill>
                        <a:effectLst/>
                        <a:latin typeface="Calibri"/>
                        <a:ea typeface="Calibri"/>
                        <a:cs typeface="Times New Roman"/>
                      </a:endParaRPr>
                    </a:p>
                  </a:txBody>
                  <a:tcPr marL="61998" marR="61998" marT="0" marB="0"/>
                </a:tc>
                <a:tc>
                  <a:txBody>
                    <a:bodyPr/>
                    <a:lstStyle/>
                    <a:p>
                      <a:pPr>
                        <a:lnSpc>
                          <a:spcPct val="115000"/>
                        </a:lnSpc>
                        <a:spcAft>
                          <a:spcPts val="0"/>
                        </a:spcAft>
                      </a:pPr>
                      <a:r>
                        <a:rPr lang="es-SV" sz="1050" dirty="0">
                          <a:effectLst/>
                        </a:rPr>
                        <a:t>Santa Tecla</a:t>
                      </a:r>
                      <a:endParaRPr lang="es-SV" sz="1100" dirty="0">
                        <a:solidFill>
                          <a:srgbClr val="000000"/>
                        </a:solidFill>
                        <a:effectLst/>
                        <a:latin typeface="Calibri"/>
                        <a:ea typeface="Calibri"/>
                        <a:cs typeface="Times New Roman"/>
                      </a:endParaRPr>
                    </a:p>
                  </a:txBody>
                  <a:tcPr marL="61998" marR="61998" marT="0" marB="0"/>
                </a:tc>
                <a:tc>
                  <a:txBody>
                    <a:bodyPr/>
                    <a:lstStyle/>
                    <a:p>
                      <a:pPr algn="ctr">
                        <a:lnSpc>
                          <a:spcPct val="115000"/>
                        </a:lnSpc>
                        <a:spcAft>
                          <a:spcPts val="0"/>
                        </a:spcAft>
                      </a:pPr>
                      <a:r>
                        <a:rPr lang="es-SV" sz="1050" dirty="0">
                          <a:effectLst/>
                        </a:rPr>
                        <a:t>225</a:t>
                      </a:r>
                      <a:endParaRPr lang="es-SV" sz="1100" dirty="0">
                        <a:solidFill>
                          <a:srgbClr val="000000"/>
                        </a:solidFill>
                        <a:effectLst/>
                        <a:latin typeface="Calibri"/>
                        <a:ea typeface="Calibri"/>
                        <a:cs typeface="Times New Roman"/>
                      </a:endParaRPr>
                    </a:p>
                  </a:txBody>
                  <a:tcPr marL="61998" marR="61998" marT="0" marB="0"/>
                </a:tc>
              </a:tr>
            </a:tbl>
          </a:graphicData>
        </a:graphic>
      </p:graphicFrame>
      <p:graphicFrame>
        <p:nvGraphicFramePr>
          <p:cNvPr id="11" name="10 Marcador de contenido"/>
          <p:cNvGraphicFramePr>
            <a:graphicFrameLocks noGrp="1"/>
          </p:cNvGraphicFramePr>
          <p:nvPr>
            <p:ph sz="quarter" idx="4"/>
            <p:extLst>
              <p:ext uri="{D42A27DB-BD31-4B8C-83A1-F6EECF244321}">
                <p14:modId xmlns="" xmlns:p14="http://schemas.microsoft.com/office/powerpoint/2010/main" val="3405759335"/>
              </p:ext>
            </p:extLst>
          </p:nvPr>
        </p:nvGraphicFramePr>
        <p:xfrm>
          <a:off x="4645025" y="2780928"/>
          <a:ext cx="4041775" cy="3168352"/>
        </p:xfrm>
        <a:graphic>
          <a:graphicData uri="http://schemas.openxmlformats.org/drawingml/2006/table">
            <a:tbl>
              <a:tblPr firstRow="1" firstCol="1" bandRow="1">
                <a:tableStyleId>{3B4B98B0-60AC-42C2-AFA5-B58CD77FA1E5}</a:tableStyleId>
              </a:tblPr>
              <a:tblGrid>
                <a:gridCol w="1102716"/>
                <a:gridCol w="2095716"/>
                <a:gridCol w="843343"/>
              </a:tblGrid>
              <a:tr h="444752">
                <a:tc>
                  <a:txBody>
                    <a:bodyPr/>
                    <a:lstStyle/>
                    <a:p>
                      <a:pPr algn="ctr">
                        <a:lnSpc>
                          <a:spcPct val="115000"/>
                        </a:lnSpc>
                        <a:spcAft>
                          <a:spcPts val="0"/>
                        </a:spcAft>
                      </a:pPr>
                      <a:r>
                        <a:rPr lang="es-SV" sz="1100" dirty="0">
                          <a:effectLst/>
                        </a:rPr>
                        <a:t>Municipio</a:t>
                      </a:r>
                      <a:endParaRPr lang="es-SV" sz="1100" dirty="0">
                        <a:effectLst/>
                        <a:latin typeface="Calibri"/>
                        <a:ea typeface="Calibri"/>
                        <a:cs typeface="Times New Roman"/>
                      </a:endParaRPr>
                    </a:p>
                  </a:txBody>
                  <a:tcPr marL="54605" marR="54605" marT="0" marB="0"/>
                </a:tc>
                <a:tc>
                  <a:txBody>
                    <a:bodyPr/>
                    <a:lstStyle/>
                    <a:p>
                      <a:pPr algn="ctr">
                        <a:lnSpc>
                          <a:spcPct val="115000"/>
                        </a:lnSpc>
                        <a:spcAft>
                          <a:spcPts val="0"/>
                        </a:spcAft>
                      </a:pPr>
                      <a:r>
                        <a:rPr lang="es-SV" sz="1100" dirty="0">
                          <a:effectLst/>
                        </a:rPr>
                        <a:t>Causa</a:t>
                      </a:r>
                      <a:endParaRPr lang="es-SV" sz="1100" dirty="0">
                        <a:effectLst/>
                        <a:latin typeface="Calibri"/>
                        <a:ea typeface="Calibri"/>
                        <a:cs typeface="Times New Roman"/>
                      </a:endParaRPr>
                    </a:p>
                  </a:txBody>
                  <a:tcPr marL="54605" marR="54605" marT="0" marB="0"/>
                </a:tc>
                <a:tc>
                  <a:txBody>
                    <a:bodyPr/>
                    <a:lstStyle/>
                    <a:p>
                      <a:pPr>
                        <a:lnSpc>
                          <a:spcPct val="115000"/>
                        </a:lnSpc>
                        <a:spcAft>
                          <a:spcPts val="0"/>
                        </a:spcAft>
                      </a:pPr>
                      <a:r>
                        <a:rPr lang="es-SV" sz="1050">
                          <a:effectLst/>
                        </a:rPr>
                        <a:t>Beneficiarios</a:t>
                      </a:r>
                      <a:endParaRPr lang="es-SV" sz="1100">
                        <a:effectLst/>
                        <a:latin typeface="Calibri"/>
                        <a:ea typeface="Calibri"/>
                        <a:cs typeface="Times New Roman"/>
                      </a:endParaRPr>
                    </a:p>
                  </a:txBody>
                  <a:tcPr marL="54605" marR="54605" marT="0" marB="0"/>
                </a:tc>
              </a:tr>
              <a:tr h="485185">
                <a:tc>
                  <a:txBody>
                    <a:bodyPr/>
                    <a:lstStyle/>
                    <a:p>
                      <a:pPr>
                        <a:lnSpc>
                          <a:spcPct val="115000"/>
                        </a:lnSpc>
                        <a:spcAft>
                          <a:spcPts val="0"/>
                        </a:spcAft>
                      </a:pPr>
                      <a:r>
                        <a:rPr lang="es-SV" sz="1100">
                          <a:effectLst/>
                        </a:rPr>
                        <a:t>Colon</a:t>
                      </a:r>
                      <a:endParaRPr lang="es-SV" sz="1100">
                        <a:effectLst/>
                        <a:latin typeface="Calibri"/>
                        <a:ea typeface="Calibri"/>
                        <a:cs typeface="Times New Roman"/>
                      </a:endParaRPr>
                    </a:p>
                  </a:txBody>
                  <a:tcPr marL="54605" marR="54605" marT="0" marB="0"/>
                </a:tc>
                <a:tc>
                  <a:txBody>
                    <a:bodyPr/>
                    <a:lstStyle/>
                    <a:p>
                      <a:pPr>
                        <a:lnSpc>
                          <a:spcPct val="115000"/>
                        </a:lnSpc>
                        <a:spcAft>
                          <a:spcPts val="0"/>
                        </a:spcAft>
                      </a:pPr>
                      <a:r>
                        <a:rPr lang="es-SV" sz="1100" dirty="0">
                          <a:effectLst/>
                        </a:rPr>
                        <a:t>Deslizamiento muro</a:t>
                      </a:r>
                      <a:endParaRPr lang="es-SV" sz="1100" dirty="0">
                        <a:effectLst/>
                        <a:latin typeface="Calibri"/>
                        <a:ea typeface="Calibri"/>
                        <a:cs typeface="Times New Roman"/>
                      </a:endParaRPr>
                    </a:p>
                  </a:txBody>
                  <a:tcPr marL="54605" marR="54605" marT="0" marB="0"/>
                </a:tc>
                <a:tc>
                  <a:txBody>
                    <a:bodyPr/>
                    <a:lstStyle/>
                    <a:p>
                      <a:pPr algn="ctr">
                        <a:lnSpc>
                          <a:spcPct val="115000"/>
                        </a:lnSpc>
                        <a:spcAft>
                          <a:spcPts val="0"/>
                        </a:spcAft>
                      </a:pPr>
                      <a:r>
                        <a:rPr lang="es-SV" sz="1200">
                          <a:effectLst/>
                        </a:rPr>
                        <a:t>4</a:t>
                      </a:r>
                      <a:endParaRPr lang="es-SV" sz="1100">
                        <a:effectLst/>
                        <a:latin typeface="Calibri"/>
                        <a:ea typeface="Calibri"/>
                        <a:cs typeface="Times New Roman"/>
                      </a:endParaRPr>
                    </a:p>
                  </a:txBody>
                  <a:tcPr marL="54605" marR="54605" marT="0" marB="0"/>
                </a:tc>
              </a:tr>
              <a:tr h="574254">
                <a:tc>
                  <a:txBody>
                    <a:bodyPr/>
                    <a:lstStyle/>
                    <a:p>
                      <a:pPr>
                        <a:lnSpc>
                          <a:spcPct val="115000"/>
                        </a:lnSpc>
                        <a:spcAft>
                          <a:spcPts val="0"/>
                        </a:spcAft>
                      </a:pPr>
                      <a:r>
                        <a:rPr lang="es-SV" sz="1100">
                          <a:effectLst/>
                        </a:rPr>
                        <a:t>Zaragoza</a:t>
                      </a:r>
                      <a:endParaRPr lang="es-SV" sz="1100">
                        <a:effectLst/>
                        <a:latin typeface="Calibri"/>
                        <a:ea typeface="Calibri"/>
                        <a:cs typeface="Times New Roman"/>
                      </a:endParaRPr>
                    </a:p>
                  </a:txBody>
                  <a:tcPr marL="54605" marR="54605" marT="0" marB="0"/>
                </a:tc>
                <a:tc>
                  <a:txBody>
                    <a:bodyPr/>
                    <a:lstStyle/>
                    <a:p>
                      <a:pPr>
                        <a:lnSpc>
                          <a:spcPct val="115000"/>
                        </a:lnSpc>
                        <a:spcAft>
                          <a:spcPts val="0"/>
                        </a:spcAft>
                      </a:pPr>
                      <a:r>
                        <a:rPr lang="es-SV" sz="1100" dirty="0">
                          <a:effectLst/>
                        </a:rPr>
                        <a:t>Fueres vientos</a:t>
                      </a:r>
                      <a:endParaRPr lang="es-SV" sz="1100" dirty="0">
                        <a:effectLst/>
                        <a:latin typeface="Calibri"/>
                        <a:ea typeface="Calibri"/>
                        <a:cs typeface="Times New Roman"/>
                      </a:endParaRPr>
                    </a:p>
                  </a:txBody>
                  <a:tcPr marL="54605" marR="54605" marT="0" marB="0"/>
                </a:tc>
                <a:tc>
                  <a:txBody>
                    <a:bodyPr/>
                    <a:lstStyle/>
                    <a:p>
                      <a:pPr algn="ctr">
                        <a:lnSpc>
                          <a:spcPct val="115000"/>
                        </a:lnSpc>
                        <a:spcAft>
                          <a:spcPts val="0"/>
                        </a:spcAft>
                      </a:pPr>
                      <a:r>
                        <a:rPr lang="es-SV" sz="1200">
                          <a:effectLst/>
                        </a:rPr>
                        <a:t>6</a:t>
                      </a:r>
                      <a:endParaRPr lang="es-SV" sz="1100">
                        <a:effectLst/>
                        <a:latin typeface="Calibri"/>
                        <a:ea typeface="Calibri"/>
                        <a:cs typeface="Times New Roman"/>
                      </a:endParaRPr>
                    </a:p>
                  </a:txBody>
                  <a:tcPr marL="54605" marR="54605" marT="0" marB="0"/>
                </a:tc>
              </a:tr>
              <a:tr h="574254">
                <a:tc>
                  <a:txBody>
                    <a:bodyPr/>
                    <a:lstStyle/>
                    <a:p>
                      <a:pPr>
                        <a:lnSpc>
                          <a:spcPct val="115000"/>
                        </a:lnSpc>
                        <a:spcAft>
                          <a:spcPts val="0"/>
                        </a:spcAft>
                      </a:pPr>
                      <a:r>
                        <a:rPr lang="es-SV" sz="1100">
                          <a:effectLst/>
                        </a:rPr>
                        <a:t>La Libertad</a:t>
                      </a:r>
                      <a:endParaRPr lang="es-SV" sz="1100">
                        <a:effectLst/>
                        <a:latin typeface="Calibri"/>
                        <a:ea typeface="Calibri"/>
                        <a:cs typeface="Times New Roman"/>
                      </a:endParaRPr>
                    </a:p>
                  </a:txBody>
                  <a:tcPr marL="54605" marR="54605" marT="0" marB="0"/>
                </a:tc>
                <a:tc>
                  <a:txBody>
                    <a:bodyPr/>
                    <a:lstStyle/>
                    <a:p>
                      <a:pPr>
                        <a:lnSpc>
                          <a:spcPct val="115000"/>
                        </a:lnSpc>
                        <a:spcAft>
                          <a:spcPts val="0"/>
                        </a:spcAft>
                      </a:pPr>
                      <a:r>
                        <a:rPr lang="es-SV" sz="1100" dirty="0">
                          <a:effectLst/>
                        </a:rPr>
                        <a:t>Fuertes lluvias</a:t>
                      </a:r>
                      <a:endParaRPr lang="es-SV" sz="1100" dirty="0">
                        <a:effectLst/>
                        <a:latin typeface="Calibri"/>
                        <a:ea typeface="Calibri"/>
                        <a:cs typeface="Times New Roman"/>
                      </a:endParaRPr>
                    </a:p>
                  </a:txBody>
                  <a:tcPr marL="54605" marR="54605" marT="0" marB="0"/>
                </a:tc>
                <a:tc>
                  <a:txBody>
                    <a:bodyPr/>
                    <a:lstStyle/>
                    <a:p>
                      <a:pPr algn="ctr">
                        <a:lnSpc>
                          <a:spcPct val="115000"/>
                        </a:lnSpc>
                        <a:spcAft>
                          <a:spcPts val="0"/>
                        </a:spcAft>
                      </a:pPr>
                      <a:r>
                        <a:rPr lang="es-SV" sz="1200">
                          <a:effectLst/>
                        </a:rPr>
                        <a:t>10</a:t>
                      </a:r>
                      <a:endParaRPr lang="es-SV" sz="1100">
                        <a:effectLst/>
                        <a:latin typeface="Calibri"/>
                        <a:ea typeface="Calibri"/>
                        <a:cs typeface="Times New Roman"/>
                      </a:endParaRPr>
                    </a:p>
                  </a:txBody>
                  <a:tcPr marL="54605" marR="54605" marT="0" marB="0"/>
                </a:tc>
              </a:tr>
              <a:tr h="489287">
                <a:tc>
                  <a:txBody>
                    <a:bodyPr/>
                    <a:lstStyle/>
                    <a:p>
                      <a:pPr>
                        <a:lnSpc>
                          <a:spcPct val="115000"/>
                        </a:lnSpc>
                        <a:spcAft>
                          <a:spcPts val="0"/>
                        </a:spcAft>
                      </a:pPr>
                      <a:r>
                        <a:rPr lang="es-SV" sz="1100">
                          <a:effectLst/>
                        </a:rPr>
                        <a:t>San Matías</a:t>
                      </a:r>
                      <a:endParaRPr lang="es-SV" sz="1100">
                        <a:effectLst/>
                        <a:latin typeface="Calibri"/>
                        <a:ea typeface="Calibri"/>
                        <a:cs typeface="Times New Roman"/>
                      </a:endParaRPr>
                    </a:p>
                  </a:txBody>
                  <a:tcPr marL="54605" marR="54605" marT="0" marB="0"/>
                </a:tc>
                <a:tc>
                  <a:txBody>
                    <a:bodyPr/>
                    <a:lstStyle/>
                    <a:p>
                      <a:pPr>
                        <a:lnSpc>
                          <a:spcPct val="115000"/>
                        </a:lnSpc>
                        <a:spcAft>
                          <a:spcPts val="0"/>
                        </a:spcAft>
                      </a:pPr>
                      <a:r>
                        <a:rPr lang="es-SV" sz="1100" dirty="0">
                          <a:effectLst/>
                        </a:rPr>
                        <a:t>Caída de árbol vivienda</a:t>
                      </a:r>
                      <a:endParaRPr lang="es-SV" sz="1100" dirty="0">
                        <a:effectLst/>
                        <a:latin typeface="Calibri"/>
                        <a:ea typeface="Calibri"/>
                        <a:cs typeface="Times New Roman"/>
                      </a:endParaRPr>
                    </a:p>
                  </a:txBody>
                  <a:tcPr marL="54605" marR="54605" marT="0" marB="0"/>
                </a:tc>
                <a:tc>
                  <a:txBody>
                    <a:bodyPr/>
                    <a:lstStyle/>
                    <a:p>
                      <a:pPr algn="ctr">
                        <a:lnSpc>
                          <a:spcPct val="115000"/>
                        </a:lnSpc>
                        <a:spcAft>
                          <a:spcPts val="0"/>
                        </a:spcAft>
                      </a:pPr>
                      <a:r>
                        <a:rPr lang="es-SV" sz="1200" dirty="0">
                          <a:effectLst/>
                        </a:rPr>
                        <a:t>6</a:t>
                      </a:r>
                      <a:endParaRPr lang="es-SV" sz="1100" dirty="0">
                        <a:effectLst/>
                        <a:latin typeface="Calibri"/>
                        <a:ea typeface="Calibri"/>
                        <a:cs typeface="Times New Roman"/>
                      </a:endParaRPr>
                    </a:p>
                  </a:txBody>
                  <a:tcPr marL="54605" marR="54605" marT="0" marB="0"/>
                </a:tc>
              </a:tr>
              <a:tr h="600620">
                <a:tc>
                  <a:txBody>
                    <a:bodyPr/>
                    <a:lstStyle/>
                    <a:p>
                      <a:pPr>
                        <a:lnSpc>
                          <a:spcPct val="115000"/>
                        </a:lnSpc>
                        <a:spcAft>
                          <a:spcPts val="0"/>
                        </a:spcAft>
                      </a:pPr>
                      <a:r>
                        <a:rPr lang="es-SV" sz="1100">
                          <a:effectLst/>
                        </a:rPr>
                        <a:t>Ciudad arce</a:t>
                      </a:r>
                      <a:endParaRPr lang="es-SV" sz="1100">
                        <a:effectLst/>
                        <a:latin typeface="Calibri"/>
                        <a:ea typeface="Calibri"/>
                        <a:cs typeface="Times New Roman"/>
                      </a:endParaRPr>
                    </a:p>
                  </a:txBody>
                  <a:tcPr marL="54605" marR="54605" marT="0" marB="0"/>
                </a:tc>
                <a:tc>
                  <a:txBody>
                    <a:bodyPr/>
                    <a:lstStyle/>
                    <a:p>
                      <a:pPr>
                        <a:lnSpc>
                          <a:spcPct val="115000"/>
                        </a:lnSpc>
                        <a:spcAft>
                          <a:spcPts val="0"/>
                        </a:spcAft>
                      </a:pPr>
                      <a:r>
                        <a:rPr lang="es-SV" sz="1100">
                          <a:effectLst/>
                        </a:rPr>
                        <a:t>Vivienda quemada</a:t>
                      </a:r>
                      <a:endParaRPr lang="es-SV" sz="1100">
                        <a:effectLst/>
                        <a:latin typeface="Calibri"/>
                        <a:ea typeface="Calibri"/>
                        <a:cs typeface="Times New Roman"/>
                      </a:endParaRPr>
                    </a:p>
                  </a:txBody>
                  <a:tcPr marL="54605" marR="54605" marT="0" marB="0"/>
                </a:tc>
                <a:tc>
                  <a:txBody>
                    <a:bodyPr/>
                    <a:lstStyle/>
                    <a:p>
                      <a:pPr algn="ctr">
                        <a:lnSpc>
                          <a:spcPct val="115000"/>
                        </a:lnSpc>
                        <a:spcAft>
                          <a:spcPts val="0"/>
                        </a:spcAft>
                      </a:pPr>
                      <a:r>
                        <a:rPr lang="es-SV" sz="1200" dirty="0">
                          <a:effectLst/>
                        </a:rPr>
                        <a:t>4</a:t>
                      </a:r>
                      <a:endParaRPr lang="es-SV" sz="1100" dirty="0">
                        <a:effectLst/>
                        <a:latin typeface="Calibri"/>
                        <a:ea typeface="Calibri"/>
                        <a:cs typeface="Times New Roman"/>
                      </a:endParaRPr>
                    </a:p>
                  </a:txBody>
                  <a:tcPr marL="54605" marR="54605" marT="0" marB="0"/>
                </a:tc>
              </a:tr>
            </a:tbl>
          </a:graphicData>
        </a:graphic>
      </p:graphicFrame>
    </p:spTree>
    <p:extLst>
      <p:ext uri="{BB962C8B-B14F-4D97-AF65-F5344CB8AC3E}">
        <p14:creationId xmlns="" xmlns:p14="http://schemas.microsoft.com/office/powerpoint/2010/main" val="4091273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SV" b="1" i="1" dirty="0"/>
              <a:t>Entrega De Kits En Coordinación Con La Secretaria De Inclusión </a:t>
            </a:r>
            <a:r>
              <a:rPr lang="es-SV" b="1" i="1" dirty="0" smtClean="0"/>
              <a:t>Social</a:t>
            </a:r>
            <a:endParaRPr lang="es-SV" dirty="0"/>
          </a:p>
        </p:txBody>
      </p:sp>
      <p:graphicFrame>
        <p:nvGraphicFramePr>
          <p:cNvPr id="9" name="8 Marcador de contenido"/>
          <p:cNvGraphicFramePr>
            <a:graphicFrameLocks noGrp="1"/>
          </p:cNvGraphicFramePr>
          <p:nvPr>
            <p:ph idx="1"/>
            <p:extLst>
              <p:ext uri="{D42A27DB-BD31-4B8C-83A1-F6EECF244321}">
                <p14:modId xmlns="" xmlns:p14="http://schemas.microsoft.com/office/powerpoint/2010/main" val="1340347951"/>
              </p:ext>
            </p:extLst>
          </p:nvPr>
        </p:nvGraphicFramePr>
        <p:xfrm>
          <a:off x="1115615" y="1844823"/>
          <a:ext cx="6840760" cy="4032447"/>
        </p:xfrm>
        <a:graphic>
          <a:graphicData uri="http://schemas.openxmlformats.org/drawingml/2006/table">
            <a:tbl>
              <a:tblPr firstRow="1" firstCol="1" bandRow="1">
                <a:tableStyleId>{5FD0F851-EC5A-4D38-B0AD-8093EC10F338}</a:tableStyleId>
              </a:tblPr>
              <a:tblGrid>
                <a:gridCol w="2641356"/>
                <a:gridCol w="2125495"/>
                <a:gridCol w="2073909"/>
              </a:tblGrid>
              <a:tr h="610894">
                <a:tc>
                  <a:txBody>
                    <a:bodyPr/>
                    <a:lstStyle/>
                    <a:p>
                      <a:pPr algn="ctr">
                        <a:lnSpc>
                          <a:spcPct val="115000"/>
                        </a:lnSpc>
                        <a:spcAft>
                          <a:spcPts val="0"/>
                        </a:spcAft>
                      </a:pPr>
                      <a:r>
                        <a:rPr lang="es-SV" sz="1800">
                          <a:effectLst/>
                        </a:rPr>
                        <a:t>Municipio</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Beneficiarios</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800">
                          <a:effectLst/>
                        </a:rPr>
                        <a:t>Causa</a:t>
                      </a:r>
                      <a:endParaRPr lang="es-SV" sz="1800">
                        <a:solidFill>
                          <a:srgbClr val="365F91"/>
                        </a:solidFill>
                        <a:effectLst/>
                        <a:latin typeface="Calibri"/>
                        <a:ea typeface="Calibri"/>
                        <a:cs typeface="Times New Roman"/>
                      </a:endParaRPr>
                    </a:p>
                  </a:txBody>
                  <a:tcPr marL="68580" marR="68580" marT="0" marB="0"/>
                </a:tc>
              </a:tr>
              <a:tr h="522391">
                <a:tc>
                  <a:txBody>
                    <a:bodyPr/>
                    <a:lstStyle/>
                    <a:p>
                      <a:pPr algn="ctr">
                        <a:lnSpc>
                          <a:spcPct val="115000"/>
                        </a:lnSpc>
                        <a:spcAft>
                          <a:spcPts val="0"/>
                        </a:spcAft>
                      </a:pPr>
                      <a:r>
                        <a:rPr lang="es-SV" sz="1400">
                          <a:effectLst/>
                        </a:rPr>
                        <a:t>La libertad</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10</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Incendio</a:t>
                      </a:r>
                      <a:endParaRPr lang="es-SV" sz="1800">
                        <a:solidFill>
                          <a:srgbClr val="365F91"/>
                        </a:solidFill>
                        <a:effectLst/>
                        <a:latin typeface="Calibri"/>
                        <a:ea typeface="Calibri"/>
                        <a:cs typeface="Times New Roman"/>
                      </a:endParaRPr>
                    </a:p>
                  </a:txBody>
                  <a:tcPr marL="68580" marR="68580" marT="0" marB="0"/>
                </a:tc>
              </a:tr>
              <a:tr h="522391">
                <a:tc>
                  <a:txBody>
                    <a:bodyPr/>
                    <a:lstStyle/>
                    <a:p>
                      <a:pPr algn="ctr">
                        <a:lnSpc>
                          <a:spcPct val="115000"/>
                        </a:lnSpc>
                        <a:spcAft>
                          <a:spcPts val="0"/>
                        </a:spcAft>
                      </a:pPr>
                      <a:r>
                        <a:rPr lang="es-SV" sz="1400">
                          <a:effectLst/>
                        </a:rPr>
                        <a:t>Quezaltepeque</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6</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Fuertes vientos</a:t>
                      </a:r>
                      <a:endParaRPr lang="es-SV" sz="1800">
                        <a:solidFill>
                          <a:srgbClr val="365F91"/>
                        </a:solidFill>
                        <a:effectLst/>
                        <a:latin typeface="Calibri"/>
                        <a:ea typeface="Calibri"/>
                        <a:cs typeface="Times New Roman"/>
                      </a:endParaRPr>
                    </a:p>
                  </a:txBody>
                  <a:tcPr marL="68580" marR="68580" marT="0" marB="0"/>
                </a:tc>
              </a:tr>
              <a:tr h="809598">
                <a:tc>
                  <a:txBody>
                    <a:bodyPr/>
                    <a:lstStyle/>
                    <a:p>
                      <a:pPr algn="ctr">
                        <a:lnSpc>
                          <a:spcPct val="115000"/>
                        </a:lnSpc>
                        <a:spcAft>
                          <a:spcPts val="0"/>
                        </a:spcAft>
                      </a:pPr>
                      <a:r>
                        <a:rPr lang="es-SV" sz="1400">
                          <a:effectLst/>
                        </a:rPr>
                        <a:t>Ciudad Arce</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6</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Caída de Arbola vivienda</a:t>
                      </a:r>
                      <a:endParaRPr lang="es-SV" sz="1800">
                        <a:solidFill>
                          <a:srgbClr val="365F91"/>
                        </a:solidFill>
                        <a:effectLst/>
                        <a:latin typeface="Calibri"/>
                        <a:ea typeface="Calibri"/>
                        <a:cs typeface="Times New Roman"/>
                      </a:endParaRPr>
                    </a:p>
                  </a:txBody>
                  <a:tcPr marL="68580" marR="68580" marT="0" marB="0"/>
                </a:tc>
              </a:tr>
              <a:tr h="522391">
                <a:tc>
                  <a:txBody>
                    <a:bodyPr/>
                    <a:lstStyle/>
                    <a:p>
                      <a:pPr algn="ctr">
                        <a:lnSpc>
                          <a:spcPct val="115000"/>
                        </a:lnSpc>
                        <a:spcAft>
                          <a:spcPts val="0"/>
                        </a:spcAft>
                      </a:pPr>
                      <a:r>
                        <a:rPr lang="es-SV" sz="1400">
                          <a:effectLst/>
                        </a:rPr>
                        <a:t>Ciudad Arce</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4</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Vivienda quemada</a:t>
                      </a:r>
                      <a:endParaRPr lang="es-SV" sz="1800">
                        <a:solidFill>
                          <a:srgbClr val="365F91"/>
                        </a:solidFill>
                        <a:effectLst/>
                        <a:latin typeface="Calibri"/>
                        <a:ea typeface="Calibri"/>
                        <a:cs typeface="Times New Roman"/>
                      </a:endParaRPr>
                    </a:p>
                  </a:txBody>
                  <a:tcPr marL="68580" marR="68580" marT="0" marB="0"/>
                </a:tc>
              </a:tr>
              <a:tr h="522391">
                <a:tc>
                  <a:txBody>
                    <a:bodyPr/>
                    <a:lstStyle/>
                    <a:p>
                      <a:pPr algn="ctr">
                        <a:lnSpc>
                          <a:spcPct val="115000"/>
                        </a:lnSpc>
                        <a:spcAft>
                          <a:spcPts val="0"/>
                        </a:spcAft>
                      </a:pPr>
                      <a:r>
                        <a:rPr lang="es-SV" sz="1400">
                          <a:effectLst/>
                        </a:rPr>
                        <a:t>Ciudad Arce</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68</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Inundación</a:t>
                      </a:r>
                      <a:endParaRPr lang="es-SV" sz="1800">
                        <a:solidFill>
                          <a:srgbClr val="365F91"/>
                        </a:solidFill>
                        <a:effectLst/>
                        <a:latin typeface="Calibri"/>
                        <a:ea typeface="Calibri"/>
                        <a:cs typeface="Times New Roman"/>
                      </a:endParaRPr>
                    </a:p>
                  </a:txBody>
                  <a:tcPr marL="68580" marR="68580" marT="0" marB="0"/>
                </a:tc>
              </a:tr>
              <a:tr h="522391">
                <a:tc>
                  <a:txBody>
                    <a:bodyPr/>
                    <a:lstStyle/>
                    <a:p>
                      <a:pPr algn="ctr">
                        <a:lnSpc>
                          <a:spcPct val="115000"/>
                        </a:lnSpc>
                        <a:spcAft>
                          <a:spcPts val="0"/>
                        </a:spcAft>
                      </a:pPr>
                      <a:r>
                        <a:rPr lang="es-SV" sz="1400" dirty="0">
                          <a:effectLst/>
                        </a:rPr>
                        <a:t>Tepecoyo</a:t>
                      </a:r>
                      <a:endParaRPr lang="es-SV" sz="18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a:effectLst/>
                        </a:rPr>
                        <a:t>15</a:t>
                      </a:r>
                      <a:endParaRPr lang="es-SV" sz="18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400" dirty="0">
                          <a:effectLst/>
                        </a:rPr>
                        <a:t>Inundación</a:t>
                      </a:r>
                      <a:endParaRPr lang="es-SV" sz="1800" dirty="0">
                        <a:solidFill>
                          <a:srgbClr val="365F9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 xmlns:p14="http://schemas.microsoft.com/office/powerpoint/2010/main" val="3548394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Jornada de limpieza en </a:t>
            </a:r>
            <a:r>
              <a:rPr lang="es-SV" b="1" dirty="0" smtClean="0"/>
              <a:t>Playas</a:t>
            </a:r>
            <a:endParaRPr lang="es-SV" dirty="0"/>
          </a:p>
        </p:txBody>
      </p:sp>
      <p:graphicFrame>
        <p:nvGraphicFramePr>
          <p:cNvPr id="4" name="3 Marcador de contenido"/>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601349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i="1" dirty="0"/>
              <a:t>Programa de Veteranos de Guerra</a:t>
            </a:r>
            <a:br>
              <a:rPr lang="es-SV" b="1" i="1" dirty="0"/>
            </a:br>
            <a:endParaRPr lang="es-SV" dirty="0"/>
          </a:p>
        </p:txBody>
      </p:sp>
      <p:sp>
        <p:nvSpPr>
          <p:cNvPr id="4" name="3 Marcador de texto"/>
          <p:cNvSpPr>
            <a:spLocks noGrp="1"/>
          </p:cNvSpPr>
          <p:nvPr>
            <p:ph type="body" idx="1"/>
          </p:nvPr>
        </p:nvSpPr>
        <p:spPr/>
        <p:txBody>
          <a:bodyPr/>
          <a:lstStyle/>
          <a:p>
            <a:r>
              <a:rPr lang="es-SV" dirty="0"/>
              <a:t>Censo de </a:t>
            </a:r>
            <a:r>
              <a:rPr lang="es-SV" dirty="0" smtClean="0"/>
              <a:t>Veteranos</a:t>
            </a:r>
            <a:endParaRPr lang="es-SV" dirty="0"/>
          </a:p>
        </p:txBody>
      </p:sp>
      <p:sp>
        <p:nvSpPr>
          <p:cNvPr id="6" name="5 Marcador de texto"/>
          <p:cNvSpPr>
            <a:spLocks noGrp="1"/>
          </p:cNvSpPr>
          <p:nvPr>
            <p:ph type="body" sz="half" idx="3"/>
          </p:nvPr>
        </p:nvSpPr>
        <p:spPr/>
        <p:txBody>
          <a:bodyPr/>
          <a:lstStyle/>
          <a:p>
            <a:r>
              <a:rPr lang="es-SV" i="1" dirty="0"/>
              <a:t>Las Cifra de atención total </a:t>
            </a:r>
            <a:endParaRPr lang="es-SV" dirty="0"/>
          </a:p>
        </p:txBody>
      </p:sp>
      <p:sp>
        <p:nvSpPr>
          <p:cNvPr id="5" name="4 Marcador de contenido"/>
          <p:cNvSpPr>
            <a:spLocks noGrp="1"/>
          </p:cNvSpPr>
          <p:nvPr>
            <p:ph sz="quarter" idx="2"/>
          </p:nvPr>
        </p:nvSpPr>
        <p:spPr/>
        <p:txBody>
          <a:bodyPr>
            <a:normAutofit lnSpcReduction="10000"/>
          </a:bodyPr>
          <a:lstStyle/>
          <a:p>
            <a:r>
              <a:rPr lang="es-SV" dirty="0"/>
              <a:t>Durante el mes de Agosto de 2015 en el periodo comprendido del 24 al 28 de ese mes se estableció el censo de veteranos de la Fuerza Armada y del 1 al 8 de septiembre el periodo establecido para los integrantes de los movimientos que integraron el actual FMLN.</a:t>
            </a:r>
          </a:p>
          <a:p>
            <a:endParaRPr lang="es-SV" dirty="0"/>
          </a:p>
        </p:txBody>
      </p:sp>
      <p:graphicFrame>
        <p:nvGraphicFramePr>
          <p:cNvPr id="8" name="7 Marcador de contenido"/>
          <p:cNvGraphicFramePr>
            <a:graphicFrameLocks noGrp="1"/>
          </p:cNvGraphicFramePr>
          <p:nvPr>
            <p:ph sz="quarter" idx="4"/>
            <p:extLst>
              <p:ext uri="{D42A27DB-BD31-4B8C-83A1-F6EECF244321}">
                <p14:modId xmlns="" xmlns:p14="http://schemas.microsoft.com/office/powerpoint/2010/main" val="574060475"/>
              </p:ext>
            </p:extLst>
          </p:nvPr>
        </p:nvGraphicFramePr>
        <p:xfrm>
          <a:off x="4788025" y="2492896"/>
          <a:ext cx="3861047" cy="1842000"/>
        </p:xfrm>
        <a:graphic>
          <a:graphicData uri="http://schemas.openxmlformats.org/drawingml/2006/table">
            <a:tbl>
              <a:tblPr firstRow="1" firstCol="1" bandRow="1">
                <a:tableStyleId>{3B4B98B0-60AC-42C2-AFA5-B58CD77FA1E5}</a:tableStyleId>
              </a:tblPr>
              <a:tblGrid>
                <a:gridCol w="1286403"/>
                <a:gridCol w="1287322"/>
                <a:gridCol w="1287322"/>
              </a:tblGrid>
              <a:tr h="648072">
                <a:tc>
                  <a:txBody>
                    <a:bodyPr/>
                    <a:lstStyle/>
                    <a:p>
                      <a:pPr algn="just">
                        <a:lnSpc>
                          <a:spcPct val="115000"/>
                        </a:lnSpc>
                        <a:spcAft>
                          <a:spcPts val="0"/>
                        </a:spcAft>
                      </a:pPr>
                      <a:r>
                        <a:rPr lang="es-SV" sz="2000" dirty="0">
                          <a:effectLst/>
                        </a:rPr>
                        <a:t>Institución</a:t>
                      </a:r>
                      <a:endParaRPr lang="es-SV" sz="1800" dirty="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2000">
                          <a:effectLst/>
                        </a:rPr>
                        <a:t>Censo</a:t>
                      </a:r>
                      <a:endParaRPr lang="es-SV" sz="18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2000">
                          <a:effectLst/>
                        </a:rPr>
                        <a:t>Consultas</a:t>
                      </a:r>
                      <a:endParaRPr lang="es-SV" sz="1800">
                        <a:solidFill>
                          <a:srgbClr val="000000"/>
                        </a:solidFill>
                        <a:effectLst/>
                        <a:latin typeface="Calibri"/>
                        <a:ea typeface="Calibri"/>
                        <a:cs typeface="Times New Roman"/>
                      </a:endParaRPr>
                    </a:p>
                  </a:txBody>
                  <a:tcPr marL="68580" marR="68580" marT="0" marB="0"/>
                </a:tc>
              </a:tr>
              <a:tr h="596964">
                <a:tc>
                  <a:txBody>
                    <a:bodyPr/>
                    <a:lstStyle/>
                    <a:p>
                      <a:pPr algn="just">
                        <a:lnSpc>
                          <a:spcPct val="115000"/>
                        </a:lnSpc>
                        <a:spcAft>
                          <a:spcPts val="0"/>
                        </a:spcAft>
                      </a:pPr>
                      <a:r>
                        <a:rPr lang="es-SV" sz="1800">
                          <a:effectLst/>
                        </a:rPr>
                        <a:t>FAES</a:t>
                      </a:r>
                      <a:endParaRPr lang="es-SV" sz="18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800">
                          <a:effectLst/>
                        </a:rPr>
                        <a:t>900</a:t>
                      </a:r>
                      <a:endParaRPr lang="es-SV" sz="18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800">
                          <a:effectLst/>
                        </a:rPr>
                        <a:t>1845</a:t>
                      </a:r>
                      <a:endParaRPr lang="es-SV" sz="1800">
                        <a:solidFill>
                          <a:srgbClr val="000000"/>
                        </a:solidFill>
                        <a:effectLst/>
                        <a:latin typeface="Calibri"/>
                        <a:ea typeface="Calibri"/>
                        <a:cs typeface="Times New Roman"/>
                      </a:endParaRPr>
                    </a:p>
                  </a:txBody>
                  <a:tcPr marL="68580" marR="68580" marT="0" marB="0"/>
                </a:tc>
              </a:tr>
              <a:tr h="596964">
                <a:tc>
                  <a:txBody>
                    <a:bodyPr/>
                    <a:lstStyle/>
                    <a:p>
                      <a:pPr algn="just">
                        <a:lnSpc>
                          <a:spcPct val="115000"/>
                        </a:lnSpc>
                        <a:spcAft>
                          <a:spcPts val="0"/>
                        </a:spcAft>
                      </a:pPr>
                      <a:r>
                        <a:rPr lang="es-SV" sz="1800">
                          <a:effectLst/>
                        </a:rPr>
                        <a:t>FMLN</a:t>
                      </a:r>
                      <a:endParaRPr lang="es-SV" sz="18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800">
                          <a:effectLst/>
                        </a:rPr>
                        <a:t>620</a:t>
                      </a:r>
                      <a:endParaRPr lang="es-SV" sz="1800">
                        <a:solidFill>
                          <a:srgbClr val="00000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800" dirty="0">
                          <a:effectLst/>
                        </a:rPr>
                        <a:t>1264</a:t>
                      </a:r>
                      <a:endParaRPr lang="es-SV" sz="1800" dirty="0">
                        <a:solidFill>
                          <a:srgbClr val="00000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 xmlns:p14="http://schemas.microsoft.com/office/powerpoint/2010/main" val="298520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fontScale="90000"/>
          </a:bodyPr>
          <a:lstStyle/>
          <a:p>
            <a:r>
              <a:rPr lang="es-ES" b="1" dirty="0"/>
              <a:t>Jornadas Optométricas</a:t>
            </a:r>
            <a:r>
              <a:rPr lang="es-SV" b="1" dirty="0"/>
              <a:t/>
            </a:r>
            <a:br>
              <a:rPr lang="es-SV" b="1" dirty="0"/>
            </a:br>
            <a:r>
              <a:rPr lang="es-SV" b="1" dirty="0" smtClean="0"/>
              <a:t>para Veteranos</a:t>
            </a:r>
            <a:endParaRPr lang="es-SV" dirty="0"/>
          </a:p>
        </p:txBody>
      </p:sp>
      <p:graphicFrame>
        <p:nvGraphicFramePr>
          <p:cNvPr id="9" name="8 Marcador de contenido"/>
          <p:cNvGraphicFramePr>
            <a:graphicFrameLocks noGrp="1"/>
          </p:cNvGraphicFramePr>
          <p:nvPr>
            <p:ph idx="1"/>
            <p:extLst>
              <p:ext uri="{D42A27DB-BD31-4B8C-83A1-F6EECF244321}">
                <p14:modId xmlns="" xmlns:p14="http://schemas.microsoft.com/office/powerpoint/2010/main" val="4112853896"/>
              </p:ext>
            </p:extLst>
          </p:nvPr>
        </p:nvGraphicFramePr>
        <p:xfrm>
          <a:off x="1763688" y="2060848"/>
          <a:ext cx="5976664" cy="3768586"/>
        </p:xfrm>
        <a:graphic>
          <a:graphicData uri="http://schemas.openxmlformats.org/drawingml/2006/table">
            <a:tbl>
              <a:tblPr firstRow="1" firstCol="1" bandRow="1">
                <a:tableStyleId>{BC89EF96-8CEA-46FF-86C4-4CE0E7609802}</a:tableStyleId>
              </a:tblPr>
              <a:tblGrid>
                <a:gridCol w="3286117"/>
                <a:gridCol w="2690547"/>
              </a:tblGrid>
              <a:tr h="374535">
                <a:tc>
                  <a:txBody>
                    <a:bodyPr/>
                    <a:lstStyle/>
                    <a:p>
                      <a:pPr algn="ctr">
                        <a:lnSpc>
                          <a:spcPct val="115000"/>
                        </a:lnSpc>
                        <a:spcAft>
                          <a:spcPts val="0"/>
                        </a:spcAft>
                      </a:pPr>
                      <a:r>
                        <a:rPr lang="es-SV" sz="2400" dirty="0">
                          <a:effectLst/>
                        </a:rPr>
                        <a:t>Lugar de Jornada</a:t>
                      </a:r>
                      <a:endParaRPr lang="es-SV" sz="24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2400" dirty="0">
                          <a:effectLst/>
                        </a:rPr>
                        <a:t>Beneficiarios</a:t>
                      </a:r>
                      <a:endParaRPr lang="es-SV" sz="2400" dirty="0">
                        <a:solidFill>
                          <a:srgbClr val="365F91"/>
                        </a:solidFill>
                        <a:effectLst/>
                        <a:latin typeface="Calibri"/>
                        <a:ea typeface="Calibri"/>
                        <a:cs typeface="Times New Roman"/>
                      </a:endParaRPr>
                    </a:p>
                  </a:txBody>
                  <a:tcPr marL="68580" marR="68580" marT="0" marB="0"/>
                </a:tc>
              </a:tr>
              <a:tr h="749532">
                <a:tc>
                  <a:txBody>
                    <a:bodyPr/>
                    <a:lstStyle/>
                    <a:p>
                      <a:pPr>
                        <a:lnSpc>
                          <a:spcPct val="115000"/>
                        </a:lnSpc>
                        <a:spcAft>
                          <a:spcPts val="0"/>
                        </a:spcAft>
                      </a:pPr>
                      <a:r>
                        <a:rPr lang="es-SV" sz="1600">
                          <a:effectLst/>
                        </a:rPr>
                        <a:t>•UCSF LOURDES, COLON</a:t>
                      </a:r>
                      <a:endParaRPr lang="es-SV"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600">
                          <a:effectLst/>
                        </a:rPr>
                        <a:t>129</a:t>
                      </a:r>
                      <a:endParaRPr lang="es-SV" sz="1600">
                        <a:solidFill>
                          <a:srgbClr val="365F91"/>
                        </a:solidFill>
                        <a:effectLst/>
                        <a:latin typeface="Calibri"/>
                        <a:ea typeface="Calibri"/>
                        <a:cs typeface="Times New Roman"/>
                      </a:endParaRPr>
                    </a:p>
                  </a:txBody>
                  <a:tcPr marL="68580" marR="68580" marT="0" marB="0"/>
                </a:tc>
              </a:tr>
              <a:tr h="749532">
                <a:tc>
                  <a:txBody>
                    <a:bodyPr/>
                    <a:lstStyle/>
                    <a:p>
                      <a:pPr>
                        <a:lnSpc>
                          <a:spcPct val="115000"/>
                        </a:lnSpc>
                        <a:spcAft>
                          <a:spcPts val="0"/>
                        </a:spcAft>
                      </a:pPr>
                      <a:r>
                        <a:rPr lang="es-SV" sz="1600">
                          <a:effectLst/>
                        </a:rPr>
                        <a:t>•UCSF PUERTO LA LIBERTAD</a:t>
                      </a:r>
                      <a:endParaRPr lang="es-SV"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600">
                          <a:effectLst/>
                        </a:rPr>
                        <a:t>116</a:t>
                      </a:r>
                      <a:endParaRPr lang="es-SV" sz="1600">
                        <a:solidFill>
                          <a:srgbClr val="365F91"/>
                        </a:solidFill>
                        <a:effectLst/>
                        <a:latin typeface="Calibri"/>
                        <a:ea typeface="Calibri"/>
                        <a:cs typeface="Times New Roman"/>
                      </a:endParaRPr>
                    </a:p>
                  </a:txBody>
                  <a:tcPr marL="68580" marR="68580" marT="0" marB="0"/>
                </a:tc>
              </a:tr>
              <a:tr h="374535">
                <a:tc>
                  <a:txBody>
                    <a:bodyPr/>
                    <a:lstStyle/>
                    <a:p>
                      <a:pPr>
                        <a:lnSpc>
                          <a:spcPct val="115000"/>
                        </a:lnSpc>
                        <a:spcAft>
                          <a:spcPts val="0"/>
                        </a:spcAft>
                      </a:pPr>
                      <a:r>
                        <a:rPr lang="es-SV" sz="1600">
                          <a:effectLst/>
                        </a:rPr>
                        <a:t>•UCSF QUEZALTEPEQUE</a:t>
                      </a:r>
                      <a:endParaRPr lang="es-SV"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600">
                          <a:effectLst/>
                        </a:rPr>
                        <a:t>31</a:t>
                      </a:r>
                      <a:endParaRPr lang="es-SV" sz="1600">
                        <a:solidFill>
                          <a:srgbClr val="365F91"/>
                        </a:solidFill>
                        <a:effectLst/>
                        <a:latin typeface="Calibri"/>
                        <a:ea typeface="Calibri"/>
                        <a:cs typeface="Times New Roman"/>
                      </a:endParaRPr>
                    </a:p>
                  </a:txBody>
                  <a:tcPr marL="68580" marR="68580" marT="0" marB="0"/>
                </a:tc>
              </a:tr>
              <a:tr h="749532">
                <a:tc>
                  <a:txBody>
                    <a:bodyPr/>
                    <a:lstStyle/>
                    <a:p>
                      <a:pPr>
                        <a:lnSpc>
                          <a:spcPct val="115000"/>
                        </a:lnSpc>
                        <a:spcAft>
                          <a:spcPts val="0"/>
                        </a:spcAft>
                      </a:pPr>
                      <a:r>
                        <a:rPr lang="es-SV" sz="1600">
                          <a:effectLst/>
                        </a:rPr>
                        <a:t>•UCSF SAN PABLO TACACHICO</a:t>
                      </a:r>
                      <a:endParaRPr lang="es-SV"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600">
                          <a:effectLst/>
                        </a:rPr>
                        <a:t>100</a:t>
                      </a:r>
                      <a:endParaRPr lang="es-SV" sz="1600">
                        <a:solidFill>
                          <a:srgbClr val="365F91"/>
                        </a:solidFill>
                        <a:effectLst/>
                        <a:latin typeface="Calibri"/>
                        <a:ea typeface="Calibri"/>
                        <a:cs typeface="Times New Roman"/>
                      </a:endParaRPr>
                    </a:p>
                  </a:txBody>
                  <a:tcPr marL="68580" marR="68580" marT="0" marB="0"/>
                </a:tc>
              </a:tr>
              <a:tr h="749532">
                <a:tc>
                  <a:txBody>
                    <a:bodyPr/>
                    <a:lstStyle/>
                    <a:p>
                      <a:pPr>
                        <a:lnSpc>
                          <a:spcPct val="115000"/>
                        </a:lnSpc>
                        <a:spcAft>
                          <a:spcPts val="0"/>
                        </a:spcAft>
                      </a:pPr>
                      <a:r>
                        <a:rPr lang="es-SV" sz="1600">
                          <a:effectLst/>
                        </a:rPr>
                        <a:t>•UCSF SAN PABLO TACACHICO</a:t>
                      </a:r>
                      <a:endParaRPr lang="es-SV" sz="160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SV" sz="1600" dirty="0">
                          <a:effectLst/>
                        </a:rPr>
                        <a:t>27</a:t>
                      </a:r>
                      <a:endParaRPr lang="es-SV" sz="1600" dirty="0">
                        <a:solidFill>
                          <a:srgbClr val="365F9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 xmlns:p14="http://schemas.microsoft.com/office/powerpoint/2010/main" val="35259704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Fondo para el Desarrollo Económico Y Social de las Municipalidades</a:t>
            </a:r>
            <a:br>
              <a:rPr lang="es-SV" b="1" dirty="0"/>
            </a:br>
            <a:endParaRPr lang="es-SV" dirty="0"/>
          </a:p>
        </p:txBody>
      </p:sp>
      <p:sp>
        <p:nvSpPr>
          <p:cNvPr id="4" name="3 Marcador de texto"/>
          <p:cNvSpPr>
            <a:spLocks noGrp="1"/>
          </p:cNvSpPr>
          <p:nvPr>
            <p:ph type="body" idx="1"/>
          </p:nvPr>
        </p:nvSpPr>
        <p:spPr/>
        <p:txBody>
          <a:bodyPr>
            <a:normAutofit fontScale="92500" lnSpcReduction="20000"/>
          </a:bodyPr>
          <a:lstStyle/>
          <a:p>
            <a:r>
              <a:rPr lang="es-SV" dirty="0" smtClean="0"/>
              <a:t>Criterios para la asignación de fondos a los municipios</a:t>
            </a:r>
            <a:endParaRPr lang="es-SV" dirty="0"/>
          </a:p>
        </p:txBody>
      </p:sp>
      <p:sp>
        <p:nvSpPr>
          <p:cNvPr id="6" name="5 Marcador de texto"/>
          <p:cNvSpPr>
            <a:spLocks noGrp="1"/>
          </p:cNvSpPr>
          <p:nvPr>
            <p:ph type="body" sz="half" idx="3"/>
          </p:nvPr>
        </p:nvSpPr>
        <p:spPr/>
        <p:txBody>
          <a:bodyPr>
            <a:normAutofit fontScale="92500" lnSpcReduction="20000"/>
          </a:bodyPr>
          <a:lstStyle/>
          <a:p>
            <a:r>
              <a:rPr lang="es-SV" dirty="0"/>
              <a:t>Los 5 Municipios que más reciben ingresos </a:t>
            </a:r>
          </a:p>
        </p:txBody>
      </p:sp>
      <p:sp>
        <p:nvSpPr>
          <p:cNvPr id="5" name="4 Marcador de contenido"/>
          <p:cNvSpPr>
            <a:spLocks noGrp="1"/>
          </p:cNvSpPr>
          <p:nvPr>
            <p:ph sz="quarter" idx="2"/>
          </p:nvPr>
        </p:nvSpPr>
        <p:spPr/>
        <p:txBody>
          <a:bodyPr>
            <a:normAutofit fontScale="92500"/>
          </a:bodyPr>
          <a:lstStyle/>
          <a:p>
            <a:r>
              <a:rPr lang="es-SV" dirty="0"/>
              <a:t>El encargado del manejo de dicho fondo es el Instituto Salvadoreño de Desarrollo Municipal (ISDEM), quien anualmente distribuye los fondos a los municipios se asignándolos proporcionalmente según los criterios de </a:t>
            </a:r>
            <a:r>
              <a:rPr lang="es-SV" b="1" dirty="0"/>
              <a:t>población 50%, Equidad 25%,</a:t>
            </a:r>
            <a:r>
              <a:rPr lang="es-SV" dirty="0"/>
              <a:t> </a:t>
            </a:r>
            <a:r>
              <a:rPr lang="es-SV" b="1" dirty="0"/>
              <a:t>Pobreza 20%</a:t>
            </a:r>
            <a:r>
              <a:rPr lang="es-SV" dirty="0"/>
              <a:t>, </a:t>
            </a:r>
            <a:r>
              <a:rPr lang="es-SV" b="1" dirty="0"/>
              <a:t>Extensión territorial 5%.</a:t>
            </a:r>
            <a:endParaRPr lang="es-SV" dirty="0"/>
          </a:p>
        </p:txBody>
      </p:sp>
      <p:graphicFrame>
        <p:nvGraphicFramePr>
          <p:cNvPr id="8" name="7 Marcador de contenido"/>
          <p:cNvGraphicFramePr>
            <a:graphicFrameLocks noGrp="1"/>
          </p:cNvGraphicFramePr>
          <p:nvPr>
            <p:ph sz="quarter" idx="4"/>
          </p:nvPr>
        </p:nvGraphicFramePr>
        <p:xfrm>
          <a:off x="4645025" y="2514600"/>
          <a:ext cx="4041775" cy="38465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2220329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dirty="0" smtClean="0"/>
              <a:t>Proceso de Rendición de Cuentas</a:t>
            </a:r>
            <a:endParaRPr lang="es-SV" dirty="0"/>
          </a:p>
        </p:txBody>
      </p:sp>
      <p:sp>
        <p:nvSpPr>
          <p:cNvPr id="3" name="2 Marcador de contenido"/>
          <p:cNvSpPr>
            <a:spLocks noGrp="1"/>
          </p:cNvSpPr>
          <p:nvPr>
            <p:ph idx="1"/>
          </p:nvPr>
        </p:nvSpPr>
        <p:spPr/>
        <p:txBody>
          <a:bodyPr/>
          <a:lstStyle/>
          <a:p>
            <a:r>
              <a:rPr lang="es-ES_tradnl" dirty="0" smtClean="0"/>
              <a:t>Consulta Previa</a:t>
            </a:r>
          </a:p>
          <a:p>
            <a:pPr lvl="1"/>
            <a:r>
              <a:rPr lang="es-ES_tradnl" dirty="0" smtClean="0"/>
              <a:t>Sector Mujeres</a:t>
            </a:r>
          </a:p>
          <a:p>
            <a:pPr lvl="1"/>
            <a:r>
              <a:rPr lang="es-ES_tradnl" dirty="0" smtClean="0"/>
              <a:t>Sector Juventud</a:t>
            </a:r>
          </a:p>
          <a:p>
            <a:pPr lvl="1"/>
            <a:endParaRPr lang="es-ES_tradnl" dirty="0" smtClean="0"/>
          </a:p>
          <a:p>
            <a:pPr lvl="1">
              <a:buNone/>
            </a:pPr>
            <a:endParaRPr lang="es-SV" dirty="0"/>
          </a:p>
        </p:txBody>
      </p:sp>
    </p:spTree>
    <p:extLst>
      <p:ext uri="{BB962C8B-B14F-4D97-AF65-F5344CB8AC3E}">
        <p14:creationId xmlns="" xmlns:p14="http://schemas.microsoft.com/office/powerpoint/2010/main" val="1403019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Inversión Vial </a:t>
            </a:r>
            <a:endParaRPr lang="es-SV" dirty="0"/>
          </a:p>
        </p:txBody>
      </p:sp>
      <p:sp>
        <p:nvSpPr>
          <p:cNvPr id="3" name="2 Marcador de texto"/>
          <p:cNvSpPr>
            <a:spLocks noGrp="1"/>
          </p:cNvSpPr>
          <p:nvPr>
            <p:ph type="body" idx="1"/>
          </p:nvPr>
        </p:nvSpPr>
        <p:spPr/>
        <p:txBody>
          <a:bodyPr>
            <a:normAutofit fontScale="92500" lnSpcReduction="20000"/>
          </a:bodyPr>
          <a:lstStyle/>
          <a:p>
            <a:r>
              <a:rPr lang="es-SV" dirty="0" smtClean="0"/>
              <a:t>Mantenimiento </a:t>
            </a:r>
            <a:r>
              <a:rPr lang="es-SV" dirty="0"/>
              <a:t>rutinario de las Carreteras </a:t>
            </a:r>
          </a:p>
        </p:txBody>
      </p:sp>
      <p:sp>
        <p:nvSpPr>
          <p:cNvPr id="5" name="4 Marcador de texto"/>
          <p:cNvSpPr>
            <a:spLocks noGrp="1"/>
          </p:cNvSpPr>
          <p:nvPr>
            <p:ph type="body" sz="half" idx="3"/>
          </p:nvPr>
        </p:nvSpPr>
        <p:spPr/>
        <p:txBody>
          <a:bodyPr>
            <a:normAutofit fontScale="92500" lnSpcReduction="20000"/>
          </a:bodyPr>
          <a:lstStyle/>
          <a:p>
            <a:r>
              <a:rPr lang="es-SV" dirty="0"/>
              <a:t>Obras Realizadas A Comunidades </a:t>
            </a:r>
            <a:r>
              <a:rPr lang="es-SV" dirty="0" smtClean="0"/>
              <a:t>Específicas</a:t>
            </a:r>
            <a:endParaRPr lang="es-SV" dirty="0"/>
          </a:p>
        </p:txBody>
      </p:sp>
      <p:graphicFrame>
        <p:nvGraphicFramePr>
          <p:cNvPr id="8" name="7 Marcador de contenido"/>
          <p:cNvGraphicFramePr>
            <a:graphicFrameLocks noGrp="1"/>
          </p:cNvGraphicFramePr>
          <p:nvPr>
            <p:ph sz="quarter" idx="2"/>
            <p:extLst>
              <p:ext uri="{D42A27DB-BD31-4B8C-83A1-F6EECF244321}">
                <p14:modId xmlns="" xmlns:p14="http://schemas.microsoft.com/office/powerpoint/2010/main" val="1766196501"/>
              </p:ext>
            </p:extLst>
          </p:nvPr>
        </p:nvGraphicFramePr>
        <p:xfrm>
          <a:off x="457200" y="2492894"/>
          <a:ext cx="4040188" cy="3312371"/>
        </p:xfrm>
        <a:graphic>
          <a:graphicData uri="http://schemas.openxmlformats.org/drawingml/2006/table">
            <a:tbl>
              <a:tblPr firstRow="1" firstCol="1" bandRow="1"/>
              <a:tblGrid>
                <a:gridCol w="2547387"/>
                <a:gridCol w="1492801"/>
              </a:tblGrid>
              <a:tr h="376530">
                <a:tc>
                  <a:txBody>
                    <a:bodyPr/>
                    <a:lstStyle/>
                    <a:p>
                      <a:pPr algn="ctr">
                        <a:lnSpc>
                          <a:spcPct val="115000"/>
                        </a:lnSpc>
                        <a:spcAft>
                          <a:spcPts val="0"/>
                        </a:spcAft>
                      </a:pPr>
                      <a:r>
                        <a:rPr lang="es-SV" sz="1200" b="1" dirty="0">
                          <a:solidFill>
                            <a:srgbClr val="000000"/>
                          </a:solidFill>
                          <a:effectLst/>
                          <a:latin typeface="Calibri"/>
                          <a:ea typeface="Times New Roman"/>
                          <a:cs typeface="Calibri"/>
                        </a:rPr>
                        <a:t>Proyecto</a:t>
                      </a:r>
                      <a:endParaRPr lang="es-SV" sz="1050" dirty="0">
                        <a:solidFill>
                          <a:srgbClr val="000000"/>
                        </a:solidFill>
                        <a:effectLst/>
                        <a:latin typeface="Calibri"/>
                        <a:ea typeface="Calibri"/>
                        <a:cs typeface="Times New Roman"/>
                      </a:endParaRPr>
                    </a:p>
                  </a:txBody>
                  <a:tcPr marL="49976" marR="49976" marT="0" marB="0">
                    <a:lnL>
                      <a:noFill/>
                    </a:lnL>
                    <a:lnR>
                      <a:noFill/>
                    </a:lnR>
                    <a:lnT>
                      <a:noFill/>
                    </a:lnT>
                    <a:lnB w="381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SV" sz="1200" b="1" dirty="0">
                          <a:solidFill>
                            <a:srgbClr val="000000"/>
                          </a:solidFill>
                          <a:effectLst/>
                          <a:latin typeface="Calibri"/>
                          <a:ea typeface="Times New Roman"/>
                          <a:cs typeface="Calibri"/>
                        </a:rPr>
                        <a:t>Monto</a:t>
                      </a:r>
                      <a:endParaRPr lang="es-SV" sz="1050" dirty="0">
                        <a:solidFill>
                          <a:srgbClr val="000000"/>
                        </a:solidFill>
                        <a:effectLst/>
                        <a:latin typeface="Calibri"/>
                        <a:ea typeface="Calibri"/>
                        <a:cs typeface="Times New Roman"/>
                      </a:endParaRPr>
                    </a:p>
                  </a:txBody>
                  <a:tcPr marL="49976" marR="49976" marT="0" marB="0">
                    <a:lnL>
                      <a:noFill/>
                    </a:lnL>
                    <a:lnR>
                      <a:noFill/>
                    </a:lnR>
                    <a:lnT>
                      <a:noFill/>
                    </a:lnT>
                    <a:lnB w="38100" cap="flat" cmpd="sng" algn="ctr">
                      <a:solidFill>
                        <a:srgbClr val="000000"/>
                      </a:solidFill>
                      <a:prstDash val="solid"/>
                      <a:round/>
                      <a:headEnd type="none" w="med" len="med"/>
                      <a:tailEnd type="none" w="med" len="med"/>
                    </a:lnB>
                    <a:solidFill>
                      <a:srgbClr val="FFFFFF"/>
                    </a:solidFill>
                  </a:tcPr>
                </a:tc>
              </a:tr>
              <a:tr h="295845">
                <a:tc>
                  <a:txBody>
                    <a:bodyPr/>
                    <a:lstStyle/>
                    <a:p>
                      <a:pPr>
                        <a:lnSpc>
                          <a:spcPct val="115000"/>
                        </a:lnSpc>
                        <a:spcAft>
                          <a:spcPts val="0"/>
                        </a:spcAft>
                      </a:pPr>
                      <a:r>
                        <a:rPr lang="es-SV" sz="1050" dirty="0">
                          <a:solidFill>
                            <a:srgbClr val="000000"/>
                          </a:solidFill>
                          <a:effectLst/>
                          <a:latin typeface="Calibri"/>
                          <a:ea typeface="Times New Roman"/>
                          <a:cs typeface="Calibri"/>
                        </a:rPr>
                        <a:t>Bacheo</a:t>
                      </a:r>
                      <a:endParaRPr lang="es-SV" sz="1050" dirty="0">
                        <a:solidFill>
                          <a:srgbClr val="000000"/>
                        </a:solidFill>
                        <a:effectLst/>
                        <a:latin typeface="Calibri"/>
                        <a:ea typeface="Calibri"/>
                        <a:cs typeface="Times New Roman"/>
                      </a:endParaRPr>
                    </a:p>
                  </a:txBody>
                  <a:tcPr marL="49976" marR="49976" marT="0" marB="0">
                    <a:lnL>
                      <a:noFill/>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SV" sz="1050">
                          <a:solidFill>
                            <a:srgbClr val="000000"/>
                          </a:solidFill>
                          <a:effectLst/>
                          <a:latin typeface="Calibri"/>
                          <a:ea typeface="Times New Roman"/>
                          <a:cs typeface="Calibri"/>
                        </a:rPr>
                        <a:t>$74,558.58</a:t>
                      </a:r>
                      <a:endParaRPr lang="es-SV" sz="1050">
                        <a:solidFill>
                          <a:srgbClr val="000000"/>
                        </a:solidFill>
                        <a:effectLst/>
                        <a:latin typeface="Calibri"/>
                        <a:ea typeface="Calibri"/>
                        <a:cs typeface="Times New Roman"/>
                      </a:endParaRPr>
                    </a:p>
                  </a:txBody>
                  <a:tcPr marL="49976" marR="49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C0C0C0"/>
                    </a:solidFill>
                  </a:tcPr>
                </a:tc>
              </a:tr>
              <a:tr h="295845">
                <a:tc>
                  <a:txBody>
                    <a:bodyPr/>
                    <a:lstStyle/>
                    <a:p>
                      <a:pPr>
                        <a:lnSpc>
                          <a:spcPct val="115000"/>
                        </a:lnSpc>
                        <a:spcAft>
                          <a:spcPts val="0"/>
                        </a:spcAft>
                      </a:pPr>
                      <a:r>
                        <a:rPr lang="es-SV" sz="1050" dirty="0">
                          <a:solidFill>
                            <a:srgbClr val="000000"/>
                          </a:solidFill>
                          <a:effectLst/>
                          <a:latin typeface="Calibri"/>
                          <a:ea typeface="Times New Roman"/>
                          <a:cs typeface="Calibri"/>
                        </a:rPr>
                        <a:t>Carpeteo</a:t>
                      </a:r>
                      <a:endParaRPr lang="es-SV" sz="1050" dirty="0">
                        <a:solidFill>
                          <a:srgbClr val="000000"/>
                        </a:solidFill>
                        <a:effectLst/>
                        <a:latin typeface="Calibri"/>
                        <a:ea typeface="Calibri"/>
                        <a:cs typeface="Times New Roman"/>
                      </a:endParaRPr>
                    </a:p>
                  </a:txBody>
                  <a:tcPr marL="49976" marR="49976"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SV" sz="1050">
                          <a:solidFill>
                            <a:srgbClr val="000000"/>
                          </a:solidFill>
                          <a:effectLst/>
                          <a:latin typeface="Calibri"/>
                          <a:ea typeface="Times New Roman"/>
                          <a:cs typeface="Calibri"/>
                        </a:rPr>
                        <a:t>$39,942.21</a:t>
                      </a:r>
                      <a:endParaRPr lang="es-SV" sz="1050">
                        <a:solidFill>
                          <a:srgbClr val="000000"/>
                        </a:solidFill>
                        <a:effectLst/>
                        <a:latin typeface="Calibri"/>
                        <a:ea typeface="Calibri"/>
                        <a:cs typeface="Times New Roman"/>
                      </a:endParaRPr>
                    </a:p>
                  </a:txBody>
                  <a:tcPr marL="49976" marR="49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95845">
                <a:tc>
                  <a:txBody>
                    <a:bodyPr/>
                    <a:lstStyle/>
                    <a:p>
                      <a:pPr>
                        <a:lnSpc>
                          <a:spcPct val="115000"/>
                        </a:lnSpc>
                        <a:spcAft>
                          <a:spcPts val="0"/>
                        </a:spcAft>
                      </a:pPr>
                      <a:r>
                        <a:rPr lang="es-SV" sz="1050" dirty="0">
                          <a:solidFill>
                            <a:srgbClr val="000000"/>
                          </a:solidFill>
                          <a:effectLst/>
                          <a:latin typeface="Calibri"/>
                          <a:ea typeface="Times New Roman"/>
                          <a:cs typeface="Calibri"/>
                        </a:rPr>
                        <a:t>Limpieza</a:t>
                      </a:r>
                      <a:endParaRPr lang="es-SV" sz="1050" dirty="0">
                        <a:solidFill>
                          <a:srgbClr val="000000"/>
                        </a:solidFill>
                        <a:effectLst/>
                        <a:latin typeface="Calibri"/>
                        <a:ea typeface="Calibri"/>
                        <a:cs typeface="Times New Roman"/>
                      </a:endParaRPr>
                    </a:p>
                  </a:txBody>
                  <a:tcPr marL="49976" marR="49976"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SV" sz="1050">
                          <a:solidFill>
                            <a:srgbClr val="000000"/>
                          </a:solidFill>
                          <a:effectLst/>
                          <a:latin typeface="Calibri"/>
                          <a:ea typeface="Times New Roman"/>
                          <a:cs typeface="Calibri"/>
                        </a:rPr>
                        <a:t>$210.00</a:t>
                      </a:r>
                      <a:endParaRPr lang="es-SV" sz="1050">
                        <a:solidFill>
                          <a:srgbClr val="000000"/>
                        </a:solidFill>
                        <a:effectLst/>
                        <a:latin typeface="Calibri"/>
                        <a:ea typeface="Calibri"/>
                        <a:cs typeface="Times New Roman"/>
                      </a:endParaRPr>
                    </a:p>
                  </a:txBody>
                  <a:tcPr marL="49976" marR="49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r>
              <a:tr h="540823">
                <a:tc>
                  <a:txBody>
                    <a:bodyPr/>
                    <a:lstStyle/>
                    <a:p>
                      <a:pPr>
                        <a:lnSpc>
                          <a:spcPct val="115000"/>
                        </a:lnSpc>
                        <a:spcAft>
                          <a:spcPts val="0"/>
                        </a:spcAft>
                      </a:pPr>
                      <a:r>
                        <a:rPr lang="es-SV" sz="1050" dirty="0">
                          <a:solidFill>
                            <a:srgbClr val="000000"/>
                          </a:solidFill>
                          <a:effectLst/>
                          <a:latin typeface="Calibri"/>
                          <a:ea typeface="Times New Roman"/>
                          <a:cs typeface="Calibri"/>
                        </a:rPr>
                        <a:t>Apoyo a otras Instituciones</a:t>
                      </a:r>
                      <a:endParaRPr lang="es-SV" sz="1050" dirty="0">
                        <a:solidFill>
                          <a:srgbClr val="000000"/>
                        </a:solidFill>
                        <a:effectLst/>
                        <a:latin typeface="Calibri"/>
                        <a:ea typeface="Calibri"/>
                        <a:cs typeface="Times New Roman"/>
                      </a:endParaRPr>
                    </a:p>
                  </a:txBody>
                  <a:tcPr marL="49976" marR="49976"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SV" sz="1050">
                          <a:solidFill>
                            <a:srgbClr val="000000"/>
                          </a:solidFill>
                          <a:effectLst/>
                          <a:latin typeface="Calibri"/>
                          <a:ea typeface="Times New Roman"/>
                          <a:cs typeface="Calibri"/>
                        </a:rPr>
                        <a:t>$33,978.26</a:t>
                      </a:r>
                      <a:endParaRPr lang="es-SV" sz="1050">
                        <a:solidFill>
                          <a:srgbClr val="000000"/>
                        </a:solidFill>
                        <a:effectLst/>
                        <a:latin typeface="Calibri"/>
                        <a:ea typeface="Calibri"/>
                        <a:cs typeface="Times New Roman"/>
                      </a:endParaRPr>
                    </a:p>
                  </a:txBody>
                  <a:tcPr marL="49976" marR="49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824390">
                <a:tc>
                  <a:txBody>
                    <a:bodyPr/>
                    <a:lstStyle/>
                    <a:p>
                      <a:pPr>
                        <a:lnSpc>
                          <a:spcPct val="115000"/>
                        </a:lnSpc>
                        <a:spcAft>
                          <a:spcPts val="0"/>
                        </a:spcAft>
                      </a:pPr>
                      <a:r>
                        <a:rPr lang="es-SV" sz="1050" dirty="0">
                          <a:solidFill>
                            <a:srgbClr val="000000"/>
                          </a:solidFill>
                          <a:effectLst/>
                          <a:latin typeface="Calibri"/>
                          <a:ea typeface="Times New Roman"/>
                          <a:cs typeface="Calibri"/>
                        </a:rPr>
                        <a:t>Mejoramiento  de calle</a:t>
                      </a:r>
                      <a:endParaRPr lang="es-SV" sz="1050" dirty="0">
                        <a:solidFill>
                          <a:srgbClr val="000000"/>
                        </a:solidFill>
                        <a:effectLst/>
                        <a:latin typeface="Calibri"/>
                        <a:ea typeface="Calibri"/>
                        <a:cs typeface="Times New Roman"/>
                      </a:endParaRPr>
                    </a:p>
                  </a:txBody>
                  <a:tcPr marL="49976" marR="49976"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SV" sz="1050" dirty="0">
                          <a:solidFill>
                            <a:srgbClr val="000000"/>
                          </a:solidFill>
                          <a:effectLst/>
                          <a:latin typeface="Calibri"/>
                          <a:ea typeface="Times New Roman"/>
                          <a:cs typeface="Calibri"/>
                        </a:rPr>
                        <a:t>$514,443.75</a:t>
                      </a:r>
                      <a:endParaRPr lang="es-SV" sz="1050" dirty="0">
                        <a:solidFill>
                          <a:srgbClr val="000000"/>
                        </a:solidFill>
                        <a:effectLst/>
                        <a:latin typeface="Calibri"/>
                        <a:ea typeface="Calibri"/>
                        <a:cs typeface="Times New Roman"/>
                      </a:endParaRPr>
                    </a:p>
                  </a:txBody>
                  <a:tcPr marL="49976" marR="49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r>
              <a:tr h="683093">
                <a:tc>
                  <a:txBody>
                    <a:bodyPr/>
                    <a:lstStyle/>
                    <a:p>
                      <a:pPr>
                        <a:lnSpc>
                          <a:spcPct val="115000"/>
                        </a:lnSpc>
                        <a:spcAft>
                          <a:spcPts val="0"/>
                        </a:spcAft>
                      </a:pPr>
                      <a:r>
                        <a:rPr lang="es-SV" sz="1050">
                          <a:solidFill>
                            <a:srgbClr val="000000"/>
                          </a:solidFill>
                          <a:effectLst/>
                          <a:latin typeface="Calibri"/>
                          <a:ea typeface="Times New Roman"/>
                          <a:cs typeface="Calibri"/>
                        </a:rPr>
                        <a:t>Obra de Mitigación: Desalojo de material en Playa  el Majahual debido al alto oleaje, la Libertad.</a:t>
                      </a:r>
                      <a:endParaRPr lang="es-SV" sz="1050">
                        <a:solidFill>
                          <a:srgbClr val="000000"/>
                        </a:solidFill>
                        <a:effectLst/>
                        <a:latin typeface="Calibri"/>
                        <a:ea typeface="Calibri"/>
                        <a:cs typeface="Times New Roman"/>
                      </a:endParaRPr>
                    </a:p>
                  </a:txBody>
                  <a:tcPr marL="49976" marR="49976"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a:lnSpc>
                          <a:spcPct val="115000"/>
                        </a:lnSpc>
                        <a:spcAft>
                          <a:spcPts val="0"/>
                        </a:spcAft>
                      </a:pPr>
                      <a:r>
                        <a:rPr lang="es-SV" sz="1050" dirty="0">
                          <a:solidFill>
                            <a:srgbClr val="000000"/>
                          </a:solidFill>
                          <a:effectLst/>
                          <a:latin typeface="Calibri"/>
                          <a:ea typeface="Times New Roman"/>
                          <a:cs typeface="Calibri"/>
                        </a:rPr>
                        <a:t>$151,806.20</a:t>
                      </a:r>
                      <a:endParaRPr lang="es-SV" sz="1050" dirty="0">
                        <a:solidFill>
                          <a:srgbClr val="000000"/>
                        </a:solidFill>
                        <a:effectLst/>
                        <a:latin typeface="Calibri"/>
                        <a:ea typeface="Calibri"/>
                        <a:cs typeface="Times New Roman"/>
                      </a:endParaRPr>
                    </a:p>
                  </a:txBody>
                  <a:tcPr marL="49976" marR="49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7" name="6 Marcador de contenido"/>
          <p:cNvGraphicFramePr>
            <a:graphicFrameLocks noGrp="1"/>
          </p:cNvGraphicFramePr>
          <p:nvPr>
            <p:ph sz="quarter" idx="4"/>
            <p:extLst>
              <p:ext uri="{D42A27DB-BD31-4B8C-83A1-F6EECF244321}">
                <p14:modId xmlns="" xmlns:p14="http://schemas.microsoft.com/office/powerpoint/2010/main" val="1975847176"/>
              </p:ext>
            </p:extLst>
          </p:nvPr>
        </p:nvGraphicFramePr>
        <p:xfrm>
          <a:off x="4645025" y="2507551"/>
          <a:ext cx="4041774" cy="3711448"/>
        </p:xfrm>
        <a:graphic>
          <a:graphicData uri="http://schemas.openxmlformats.org/drawingml/2006/table">
            <a:tbl>
              <a:tblPr firstRow="1" firstCol="1" bandRow="1"/>
              <a:tblGrid>
                <a:gridCol w="1679955"/>
                <a:gridCol w="1477137"/>
                <a:gridCol w="884682"/>
              </a:tblGrid>
              <a:tr h="142867">
                <a:tc>
                  <a:txBody>
                    <a:bodyPr/>
                    <a:lstStyle/>
                    <a:p>
                      <a:pPr algn="ctr">
                        <a:lnSpc>
                          <a:spcPct val="115000"/>
                        </a:lnSpc>
                        <a:spcAft>
                          <a:spcPts val="0"/>
                        </a:spcAft>
                      </a:pPr>
                      <a:r>
                        <a:rPr lang="es-SV" sz="900" b="1" dirty="0">
                          <a:solidFill>
                            <a:srgbClr val="000000"/>
                          </a:solidFill>
                          <a:effectLst/>
                          <a:latin typeface="Calibri"/>
                          <a:ea typeface="Calibri"/>
                          <a:cs typeface="Times New Roman"/>
                        </a:rPr>
                        <a:t>Proyecto</a:t>
                      </a:r>
                      <a:endParaRPr lang="es-SV" sz="900" dirty="0">
                        <a:solidFill>
                          <a:srgbClr val="000000"/>
                        </a:solidFill>
                        <a:effectLst/>
                        <a:latin typeface="Calibri"/>
                        <a:ea typeface="Calibri"/>
                        <a:cs typeface="Times New Roman"/>
                      </a:endParaRPr>
                    </a:p>
                  </a:txBody>
                  <a:tcPr marL="50822" marR="5082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SV" sz="900" b="1" dirty="0">
                          <a:solidFill>
                            <a:srgbClr val="000000"/>
                          </a:solidFill>
                          <a:effectLst/>
                          <a:latin typeface="Calibri"/>
                          <a:ea typeface="Calibri"/>
                          <a:cs typeface="Times New Roman"/>
                        </a:rPr>
                        <a:t>Monto</a:t>
                      </a:r>
                      <a:endParaRPr lang="es-SV" sz="900" dirty="0">
                        <a:solidFill>
                          <a:srgbClr val="000000"/>
                        </a:solidFill>
                        <a:effectLst/>
                        <a:latin typeface="Calibri"/>
                        <a:ea typeface="Calibri"/>
                        <a:cs typeface="Times New Roman"/>
                      </a:endParaRPr>
                    </a:p>
                  </a:txBody>
                  <a:tcPr marL="50822" marR="5082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SV" sz="900" b="1">
                          <a:solidFill>
                            <a:srgbClr val="000000"/>
                          </a:solidFill>
                          <a:effectLst/>
                          <a:latin typeface="Calibri"/>
                          <a:ea typeface="Calibri"/>
                          <a:cs typeface="Times New Roman"/>
                        </a:rPr>
                        <a:t>Total</a:t>
                      </a:r>
                      <a:endParaRPr lang="es-SV" sz="900">
                        <a:solidFill>
                          <a:srgbClr val="000000"/>
                        </a:solidFill>
                        <a:effectLst/>
                        <a:latin typeface="Calibri"/>
                        <a:ea typeface="Calibri"/>
                        <a:cs typeface="Times New Roman"/>
                      </a:endParaRPr>
                    </a:p>
                  </a:txBody>
                  <a:tcPr marL="50822" marR="50822"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600">
                <a:tc>
                  <a:txBody>
                    <a:bodyPr/>
                    <a:lstStyle/>
                    <a:p>
                      <a:pPr algn="just">
                        <a:lnSpc>
                          <a:spcPct val="115000"/>
                        </a:lnSpc>
                        <a:spcAft>
                          <a:spcPts val="0"/>
                        </a:spcAft>
                      </a:pPr>
                      <a:r>
                        <a:rPr lang="es-SV" sz="900" b="1" dirty="0">
                          <a:solidFill>
                            <a:srgbClr val="000000"/>
                          </a:solidFill>
                          <a:effectLst/>
                          <a:latin typeface="Calibri"/>
                          <a:ea typeface="Calibri"/>
                          <a:cs typeface="Times New Roman"/>
                        </a:rPr>
                        <a:t>Aplicación de un tramo de camino terciario LIB05W tramo CA04S-LIB15S</a:t>
                      </a:r>
                      <a:endParaRPr lang="es-SV" sz="900" dirty="0">
                        <a:solidFill>
                          <a:srgbClr val="000000"/>
                        </a:solidFill>
                        <a:effectLst/>
                        <a:latin typeface="Calibri"/>
                        <a:ea typeface="Calibri"/>
                        <a:cs typeface="Times New Roman"/>
                      </a:endParaRPr>
                    </a:p>
                  </a:txBody>
                  <a:tcPr marL="50822" marR="50822"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15000"/>
                        </a:lnSpc>
                        <a:spcAft>
                          <a:spcPts val="0"/>
                        </a:spcAft>
                      </a:pPr>
                      <a:r>
                        <a:rPr lang="es-SV" sz="900" dirty="0">
                          <a:solidFill>
                            <a:srgbClr val="000000"/>
                          </a:solidFill>
                          <a:effectLst/>
                          <a:latin typeface="Calibri"/>
                          <a:ea typeface="Calibri"/>
                          <a:cs typeface="Times New Roman"/>
                        </a:rPr>
                        <a:t>$1,785,794.62</a:t>
                      </a:r>
                    </a:p>
                  </a:txBody>
                  <a:tcPr marL="50822" marR="50822"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l">
                        <a:lnSpc>
                          <a:spcPct val="115000"/>
                        </a:lnSpc>
                        <a:spcAft>
                          <a:spcPts val="0"/>
                        </a:spcAft>
                      </a:pPr>
                      <a:r>
                        <a:rPr lang="es-SV" sz="900">
                          <a:solidFill>
                            <a:srgbClr val="000000"/>
                          </a:solidFill>
                          <a:effectLst/>
                          <a:latin typeface="Calibri"/>
                          <a:ea typeface="Calibri"/>
                          <a:cs typeface="Times New Roman"/>
                        </a:rPr>
                        <a:t>Inversión en el Departamento</a:t>
                      </a:r>
                    </a:p>
                  </a:txBody>
                  <a:tcPr marL="50822" marR="50822"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571467">
                <a:tc>
                  <a:txBody>
                    <a:bodyPr/>
                    <a:lstStyle/>
                    <a:p>
                      <a:pPr algn="just">
                        <a:lnSpc>
                          <a:spcPct val="115000"/>
                        </a:lnSpc>
                        <a:spcAft>
                          <a:spcPts val="0"/>
                        </a:spcAft>
                      </a:pPr>
                      <a:r>
                        <a:rPr lang="es-SV" sz="900" b="1" dirty="0">
                          <a:solidFill>
                            <a:srgbClr val="000000"/>
                          </a:solidFill>
                          <a:effectLst/>
                          <a:latin typeface="Calibri"/>
                          <a:ea typeface="Calibri"/>
                          <a:cs typeface="Times New Roman"/>
                        </a:rPr>
                        <a:t>Construcción de obra hidráulicas y de drenaje en Plaza  La Transparencia en el municipio de Antiguo Cuscatlán.</a:t>
                      </a:r>
                      <a:endParaRPr lang="es-SV" sz="900" dirty="0">
                        <a:solidFill>
                          <a:srgbClr val="000000"/>
                        </a:solidFill>
                        <a:effectLst/>
                        <a:latin typeface="Calibri"/>
                        <a:ea typeface="Calibri"/>
                        <a:cs typeface="Times New Roman"/>
                      </a:endParaRPr>
                    </a:p>
                  </a:txBody>
                  <a:tcPr marL="50822" marR="50822" marT="0" marB="0">
                    <a:lnL>
                      <a:noFill/>
                    </a:lnL>
                    <a:lnR>
                      <a:noFill/>
                    </a:lnR>
                    <a:lnT>
                      <a:noFill/>
                    </a:lnT>
                    <a:lnB>
                      <a:noFill/>
                    </a:lnB>
                  </a:tcPr>
                </a:tc>
                <a:tc>
                  <a:txBody>
                    <a:bodyPr/>
                    <a:lstStyle/>
                    <a:p>
                      <a:pPr algn="ctr">
                        <a:lnSpc>
                          <a:spcPct val="115000"/>
                        </a:lnSpc>
                        <a:spcAft>
                          <a:spcPts val="0"/>
                        </a:spcAft>
                      </a:pPr>
                      <a:r>
                        <a:rPr lang="es-SV" sz="900" dirty="0">
                          <a:solidFill>
                            <a:srgbClr val="000000"/>
                          </a:solidFill>
                          <a:effectLst/>
                          <a:latin typeface="Calibri"/>
                          <a:ea typeface="Calibri"/>
                          <a:cs typeface="Times New Roman"/>
                        </a:rPr>
                        <a:t> </a:t>
                      </a:r>
                    </a:p>
                    <a:p>
                      <a:pPr algn="ctr">
                        <a:lnSpc>
                          <a:spcPct val="115000"/>
                        </a:lnSpc>
                        <a:spcAft>
                          <a:spcPts val="0"/>
                        </a:spcAft>
                      </a:pPr>
                      <a:r>
                        <a:rPr lang="es-SV" sz="900" dirty="0">
                          <a:solidFill>
                            <a:srgbClr val="000000"/>
                          </a:solidFill>
                          <a:effectLst/>
                          <a:latin typeface="Calibri"/>
                          <a:ea typeface="Calibri"/>
                          <a:cs typeface="Times New Roman"/>
                        </a:rPr>
                        <a:t>$ 185,362.26</a:t>
                      </a:r>
                    </a:p>
                  </a:txBody>
                  <a:tcPr marL="50822" marR="50822" marT="0" marB="0">
                    <a:lnL>
                      <a:noFill/>
                    </a:lnL>
                    <a:lnR>
                      <a:noFill/>
                    </a:lnR>
                    <a:lnT>
                      <a:noFill/>
                    </a:lnT>
                    <a:lnB>
                      <a:noFill/>
                    </a:lnB>
                  </a:tcPr>
                </a:tc>
                <a:tc>
                  <a:txBody>
                    <a:bodyPr/>
                    <a:lstStyle/>
                    <a:p>
                      <a:pPr algn="l">
                        <a:lnSpc>
                          <a:spcPct val="115000"/>
                        </a:lnSpc>
                        <a:spcAft>
                          <a:spcPts val="0"/>
                        </a:spcAft>
                      </a:pPr>
                      <a:r>
                        <a:rPr lang="es-SV" sz="900">
                          <a:solidFill>
                            <a:srgbClr val="000000"/>
                          </a:solidFill>
                          <a:effectLst/>
                          <a:latin typeface="Calibri"/>
                          <a:ea typeface="Calibri"/>
                          <a:cs typeface="Times New Roman"/>
                        </a:rPr>
                        <a:t> </a:t>
                      </a:r>
                    </a:p>
                  </a:txBody>
                  <a:tcPr marL="50822" marR="50822" marT="0" marB="0">
                    <a:lnL>
                      <a:noFill/>
                    </a:lnL>
                    <a:lnR>
                      <a:noFill/>
                    </a:lnR>
                    <a:lnT>
                      <a:noFill/>
                    </a:lnT>
                    <a:lnB>
                      <a:noFill/>
                    </a:lnB>
                  </a:tcPr>
                </a:tc>
              </a:tr>
              <a:tr h="285734">
                <a:tc>
                  <a:txBody>
                    <a:bodyPr/>
                    <a:lstStyle/>
                    <a:p>
                      <a:pPr algn="just">
                        <a:lnSpc>
                          <a:spcPct val="115000"/>
                        </a:lnSpc>
                        <a:spcAft>
                          <a:spcPts val="0"/>
                        </a:spcAft>
                      </a:pPr>
                      <a:r>
                        <a:rPr lang="es-SV" sz="900" b="1" dirty="0">
                          <a:solidFill>
                            <a:srgbClr val="000000"/>
                          </a:solidFill>
                          <a:effectLst/>
                          <a:latin typeface="Calibri"/>
                          <a:ea typeface="Calibri"/>
                          <a:cs typeface="Times New Roman"/>
                        </a:rPr>
                        <a:t>Obra de Mitigación del Rio Colón</a:t>
                      </a:r>
                      <a:endParaRPr lang="es-SV" sz="900" dirty="0">
                        <a:solidFill>
                          <a:srgbClr val="000000"/>
                        </a:solidFill>
                        <a:effectLst/>
                        <a:latin typeface="Calibri"/>
                        <a:ea typeface="Calibri"/>
                        <a:cs typeface="Times New Roman"/>
                      </a:endParaRPr>
                    </a:p>
                  </a:txBody>
                  <a:tcPr marL="50822" marR="50822" marT="0" marB="0">
                    <a:lnL>
                      <a:noFill/>
                    </a:lnL>
                    <a:lnR>
                      <a:noFill/>
                    </a:lnR>
                    <a:lnT>
                      <a:noFill/>
                    </a:lnT>
                    <a:lnB>
                      <a:noFill/>
                    </a:lnB>
                    <a:solidFill>
                      <a:srgbClr val="C0C0C0"/>
                    </a:solidFill>
                  </a:tcPr>
                </a:tc>
                <a:tc>
                  <a:txBody>
                    <a:bodyPr/>
                    <a:lstStyle/>
                    <a:p>
                      <a:pPr algn="ctr">
                        <a:lnSpc>
                          <a:spcPct val="115000"/>
                        </a:lnSpc>
                        <a:spcAft>
                          <a:spcPts val="0"/>
                        </a:spcAft>
                      </a:pPr>
                      <a:r>
                        <a:rPr lang="es-SV" sz="900" dirty="0">
                          <a:solidFill>
                            <a:srgbClr val="000000"/>
                          </a:solidFill>
                          <a:effectLst/>
                          <a:latin typeface="Calibri"/>
                          <a:ea typeface="Calibri"/>
                          <a:cs typeface="Times New Roman"/>
                        </a:rPr>
                        <a:t>$50,000.00</a:t>
                      </a:r>
                    </a:p>
                    <a:p>
                      <a:pPr algn="ctr">
                        <a:lnSpc>
                          <a:spcPct val="115000"/>
                        </a:lnSpc>
                        <a:spcAft>
                          <a:spcPts val="0"/>
                        </a:spcAft>
                      </a:pPr>
                      <a:r>
                        <a:rPr lang="es-SV" sz="900" dirty="0">
                          <a:solidFill>
                            <a:srgbClr val="000000"/>
                          </a:solidFill>
                          <a:effectLst/>
                          <a:latin typeface="Calibri"/>
                          <a:ea typeface="Calibri"/>
                          <a:cs typeface="Times New Roman"/>
                        </a:rPr>
                        <a:t> </a:t>
                      </a:r>
                    </a:p>
                  </a:txBody>
                  <a:tcPr marL="50822" marR="50822" marT="0" marB="0">
                    <a:lnL>
                      <a:noFill/>
                    </a:lnL>
                    <a:lnR>
                      <a:noFill/>
                    </a:lnR>
                    <a:lnT>
                      <a:noFill/>
                    </a:lnT>
                    <a:lnB>
                      <a:noFill/>
                    </a:lnB>
                    <a:solidFill>
                      <a:srgbClr val="C0C0C0"/>
                    </a:solidFill>
                  </a:tcPr>
                </a:tc>
                <a:tc>
                  <a:txBody>
                    <a:bodyPr/>
                    <a:lstStyle/>
                    <a:p>
                      <a:pPr algn="l">
                        <a:lnSpc>
                          <a:spcPct val="115000"/>
                        </a:lnSpc>
                        <a:spcAft>
                          <a:spcPts val="0"/>
                        </a:spcAft>
                      </a:pPr>
                      <a:r>
                        <a:rPr lang="es-SV" sz="900">
                          <a:solidFill>
                            <a:srgbClr val="000000"/>
                          </a:solidFill>
                          <a:effectLst/>
                          <a:latin typeface="Calibri"/>
                          <a:ea typeface="Calibri"/>
                          <a:cs typeface="Times New Roman"/>
                        </a:rPr>
                        <a:t> </a:t>
                      </a:r>
                    </a:p>
                  </a:txBody>
                  <a:tcPr marL="50822" marR="50822" marT="0" marB="0">
                    <a:lnL>
                      <a:noFill/>
                    </a:lnL>
                    <a:lnR>
                      <a:noFill/>
                    </a:lnR>
                    <a:lnT>
                      <a:noFill/>
                    </a:lnT>
                    <a:lnB>
                      <a:noFill/>
                    </a:lnB>
                    <a:solidFill>
                      <a:srgbClr val="C0C0C0"/>
                    </a:solidFill>
                  </a:tcPr>
                </a:tc>
              </a:tr>
              <a:tr h="571467">
                <a:tc>
                  <a:txBody>
                    <a:bodyPr/>
                    <a:lstStyle/>
                    <a:p>
                      <a:pPr algn="just">
                        <a:lnSpc>
                          <a:spcPct val="115000"/>
                        </a:lnSpc>
                        <a:spcAft>
                          <a:spcPts val="0"/>
                        </a:spcAft>
                      </a:pPr>
                      <a:r>
                        <a:rPr lang="es-SV" sz="900" b="1" dirty="0">
                          <a:solidFill>
                            <a:srgbClr val="000000"/>
                          </a:solidFill>
                          <a:effectLst/>
                          <a:latin typeface="Calibri"/>
                          <a:ea typeface="Calibri"/>
                          <a:cs typeface="Times New Roman"/>
                        </a:rPr>
                        <a:t>Construcción de calle de acceso  al Parque Recreativo María Monge de Orellana, Del Municipio de San Pablo </a:t>
                      </a:r>
                      <a:r>
                        <a:rPr lang="es-SV" sz="900" b="1" dirty="0" err="1">
                          <a:solidFill>
                            <a:srgbClr val="000000"/>
                          </a:solidFill>
                          <a:effectLst/>
                          <a:latin typeface="Calibri"/>
                          <a:ea typeface="Calibri"/>
                          <a:cs typeface="Times New Roman"/>
                        </a:rPr>
                        <a:t>Tacachico</a:t>
                      </a:r>
                      <a:r>
                        <a:rPr lang="es-SV" sz="900" b="1" dirty="0">
                          <a:solidFill>
                            <a:srgbClr val="000000"/>
                          </a:solidFill>
                          <a:effectLst/>
                          <a:latin typeface="Calibri"/>
                          <a:ea typeface="Calibri"/>
                          <a:cs typeface="Times New Roman"/>
                        </a:rPr>
                        <a:t>.</a:t>
                      </a:r>
                      <a:endParaRPr lang="es-SV" sz="900" dirty="0">
                        <a:solidFill>
                          <a:srgbClr val="000000"/>
                        </a:solidFill>
                        <a:effectLst/>
                        <a:latin typeface="Calibri"/>
                        <a:ea typeface="Calibri"/>
                        <a:cs typeface="Times New Roman"/>
                      </a:endParaRPr>
                    </a:p>
                  </a:txBody>
                  <a:tcPr marL="50822" marR="50822" marT="0" marB="0">
                    <a:lnL>
                      <a:noFill/>
                    </a:lnL>
                    <a:lnR>
                      <a:noFill/>
                    </a:lnR>
                    <a:lnT>
                      <a:noFill/>
                    </a:lnT>
                    <a:lnB>
                      <a:noFill/>
                    </a:lnB>
                  </a:tcPr>
                </a:tc>
                <a:tc>
                  <a:txBody>
                    <a:bodyPr/>
                    <a:lstStyle/>
                    <a:p>
                      <a:pPr algn="ctr">
                        <a:lnSpc>
                          <a:spcPct val="115000"/>
                        </a:lnSpc>
                        <a:spcAft>
                          <a:spcPts val="0"/>
                        </a:spcAft>
                      </a:pPr>
                      <a:r>
                        <a:rPr lang="es-SV" sz="900" dirty="0">
                          <a:solidFill>
                            <a:srgbClr val="000000"/>
                          </a:solidFill>
                          <a:effectLst/>
                          <a:latin typeface="Calibri"/>
                          <a:ea typeface="Calibri"/>
                          <a:cs typeface="Times New Roman"/>
                        </a:rPr>
                        <a:t> </a:t>
                      </a:r>
                    </a:p>
                    <a:p>
                      <a:pPr algn="ctr">
                        <a:lnSpc>
                          <a:spcPct val="115000"/>
                        </a:lnSpc>
                        <a:spcAft>
                          <a:spcPts val="0"/>
                        </a:spcAft>
                      </a:pPr>
                      <a:r>
                        <a:rPr lang="es-SV" sz="900" dirty="0">
                          <a:solidFill>
                            <a:srgbClr val="000000"/>
                          </a:solidFill>
                          <a:effectLst/>
                          <a:latin typeface="Calibri"/>
                          <a:ea typeface="Calibri"/>
                          <a:cs typeface="Times New Roman"/>
                        </a:rPr>
                        <a:t>$54,144.53</a:t>
                      </a:r>
                    </a:p>
                  </a:txBody>
                  <a:tcPr marL="50822" marR="50822" marT="0" marB="0">
                    <a:lnL>
                      <a:noFill/>
                    </a:lnL>
                    <a:lnR>
                      <a:noFill/>
                    </a:lnR>
                    <a:lnT>
                      <a:noFill/>
                    </a:lnT>
                    <a:lnB>
                      <a:noFill/>
                    </a:lnB>
                  </a:tcPr>
                </a:tc>
                <a:tc>
                  <a:txBody>
                    <a:bodyPr/>
                    <a:lstStyle/>
                    <a:p>
                      <a:pPr algn="l">
                        <a:lnSpc>
                          <a:spcPct val="115000"/>
                        </a:lnSpc>
                        <a:spcAft>
                          <a:spcPts val="0"/>
                        </a:spcAft>
                      </a:pPr>
                      <a:r>
                        <a:rPr lang="es-SV" sz="900">
                          <a:solidFill>
                            <a:srgbClr val="000000"/>
                          </a:solidFill>
                          <a:effectLst/>
                          <a:latin typeface="Calibri"/>
                          <a:ea typeface="Calibri"/>
                          <a:cs typeface="Times New Roman"/>
                        </a:rPr>
                        <a:t> </a:t>
                      </a:r>
                    </a:p>
                  </a:txBody>
                  <a:tcPr marL="50822" marR="50822" marT="0" marB="0">
                    <a:lnL>
                      <a:noFill/>
                    </a:lnL>
                    <a:lnR>
                      <a:noFill/>
                    </a:lnR>
                    <a:lnT>
                      <a:noFill/>
                    </a:lnT>
                    <a:lnB>
                      <a:noFill/>
                    </a:lnB>
                  </a:tcPr>
                </a:tc>
              </a:tr>
              <a:tr h="571467">
                <a:tc>
                  <a:txBody>
                    <a:bodyPr/>
                    <a:lstStyle/>
                    <a:p>
                      <a:pPr algn="just">
                        <a:lnSpc>
                          <a:spcPct val="115000"/>
                        </a:lnSpc>
                        <a:spcAft>
                          <a:spcPts val="0"/>
                        </a:spcAft>
                      </a:pPr>
                      <a:r>
                        <a:rPr lang="es-SV" sz="900" b="1" dirty="0">
                          <a:solidFill>
                            <a:srgbClr val="000000"/>
                          </a:solidFill>
                          <a:effectLst/>
                          <a:latin typeface="Calibri"/>
                          <a:ea typeface="Calibri"/>
                          <a:cs typeface="Times New Roman"/>
                        </a:rPr>
                        <a:t>Mejoramiento  de calle que conduce  de Quezaltepeque a varios caseríos  de la zona norte del municipio de Quezaltepeque</a:t>
                      </a:r>
                      <a:endParaRPr lang="es-SV" sz="900" dirty="0">
                        <a:solidFill>
                          <a:srgbClr val="000000"/>
                        </a:solidFill>
                        <a:effectLst/>
                        <a:latin typeface="Calibri"/>
                        <a:ea typeface="Calibri"/>
                        <a:cs typeface="Times New Roman"/>
                      </a:endParaRPr>
                    </a:p>
                  </a:txBody>
                  <a:tcPr marL="50822" marR="50822" marT="0" marB="0">
                    <a:lnL>
                      <a:noFill/>
                    </a:lnL>
                    <a:lnR>
                      <a:noFill/>
                    </a:lnR>
                    <a:lnT>
                      <a:noFill/>
                    </a:lnT>
                    <a:lnB>
                      <a:noFill/>
                    </a:lnB>
                    <a:solidFill>
                      <a:srgbClr val="C0C0C0"/>
                    </a:solidFill>
                  </a:tcPr>
                </a:tc>
                <a:tc>
                  <a:txBody>
                    <a:bodyPr/>
                    <a:lstStyle/>
                    <a:p>
                      <a:pPr algn="ctr">
                        <a:lnSpc>
                          <a:spcPct val="115000"/>
                        </a:lnSpc>
                        <a:spcAft>
                          <a:spcPts val="0"/>
                        </a:spcAft>
                      </a:pPr>
                      <a:r>
                        <a:rPr lang="es-SV" sz="900" dirty="0">
                          <a:solidFill>
                            <a:srgbClr val="000000"/>
                          </a:solidFill>
                          <a:effectLst/>
                          <a:latin typeface="Calibri"/>
                          <a:ea typeface="Calibri"/>
                          <a:cs typeface="Times New Roman"/>
                        </a:rPr>
                        <a:t> </a:t>
                      </a:r>
                    </a:p>
                    <a:p>
                      <a:pPr algn="ctr">
                        <a:lnSpc>
                          <a:spcPct val="115000"/>
                        </a:lnSpc>
                        <a:spcAft>
                          <a:spcPts val="0"/>
                        </a:spcAft>
                      </a:pPr>
                      <a:r>
                        <a:rPr lang="es-SV" sz="900" dirty="0">
                          <a:solidFill>
                            <a:srgbClr val="000000"/>
                          </a:solidFill>
                          <a:effectLst/>
                          <a:latin typeface="Calibri"/>
                          <a:ea typeface="Calibri"/>
                          <a:cs typeface="Times New Roman"/>
                        </a:rPr>
                        <a:t>$50,000.00</a:t>
                      </a:r>
                    </a:p>
                  </a:txBody>
                  <a:tcPr marL="50822" marR="50822" marT="0" marB="0">
                    <a:lnL>
                      <a:noFill/>
                    </a:lnL>
                    <a:lnR>
                      <a:noFill/>
                    </a:lnR>
                    <a:lnT>
                      <a:noFill/>
                    </a:lnT>
                    <a:lnB>
                      <a:noFill/>
                    </a:lnB>
                    <a:solidFill>
                      <a:srgbClr val="C0C0C0"/>
                    </a:solidFill>
                  </a:tcPr>
                </a:tc>
                <a:tc>
                  <a:txBody>
                    <a:bodyPr/>
                    <a:lstStyle/>
                    <a:p>
                      <a:pPr algn="l">
                        <a:lnSpc>
                          <a:spcPct val="115000"/>
                        </a:lnSpc>
                        <a:spcAft>
                          <a:spcPts val="0"/>
                        </a:spcAft>
                      </a:pPr>
                      <a:r>
                        <a:rPr lang="es-SV" sz="900" dirty="0">
                          <a:solidFill>
                            <a:srgbClr val="000000"/>
                          </a:solidFill>
                          <a:effectLst/>
                          <a:latin typeface="Calibri"/>
                          <a:ea typeface="Calibri"/>
                          <a:cs typeface="Times New Roman"/>
                        </a:rPr>
                        <a:t> </a:t>
                      </a:r>
                    </a:p>
                  </a:txBody>
                  <a:tcPr marL="50822" marR="50822" marT="0" marB="0">
                    <a:lnL>
                      <a:noFill/>
                    </a:lnL>
                    <a:lnR>
                      <a:noFill/>
                    </a:lnR>
                    <a:lnT>
                      <a:noFill/>
                    </a:lnT>
                    <a:lnB>
                      <a:noFill/>
                    </a:lnB>
                    <a:solidFill>
                      <a:srgbClr val="C0C0C0"/>
                    </a:solidFill>
                  </a:tcPr>
                </a:tc>
              </a:tr>
              <a:tr h="428600">
                <a:tc rowSpan="2">
                  <a:txBody>
                    <a:bodyPr/>
                    <a:lstStyle/>
                    <a:p>
                      <a:pPr algn="just">
                        <a:lnSpc>
                          <a:spcPct val="115000"/>
                        </a:lnSpc>
                        <a:spcAft>
                          <a:spcPts val="0"/>
                        </a:spcAft>
                      </a:pPr>
                      <a:r>
                        <a:rPr lang="es-SV" sz="900" b="1" dirty="0">
                          <a:solidFill>
                            <a:srgbClr val="000000"/>
                          </a:solidFill>
                          <a:effectLst/>
                          <a:latin typeface="Calibri"/>
                          <a:ea typeface="Calibri"/>
                          <a:cs typeface="Times New Roman"/>
                        </a:rPr>
                        <a:t>Mejoramiento  de camino Rural tramo: Comasagua hacia Bello Horizonte.  La Libertad </a:t>
                      </a:r>
                      <a:endParaRPr lang="es-SV" sz="900" dirty="0">
                        <a:solidFill>
                          <a:srgbClr val="000000"/>
                        </a:solidFill>
                        <a:effectLst/>
                        <a:latin typeface="Calibri"/>
                        <a:ea typeface="Calibri"/>
                        <a:cs typeface="Times New Roman"/>
                      </a:endParaRPr>
                    </a:p>
                  </a:txBody>
                  <a:tcPr marL="50822" marR="50822"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SV" sz="900">
                          <a:solidFill>
                            <a:srgbClr val="000000"/>
                          </a:solidFill>
                          <a:effectLst/>
                          <a:latin typeface="Calibri"/>
                          <a:ea typeface="Calibri"/>
                          <a:cs typeface="Times New Roman"/>
                        </a:rPr>
                        <a:t> </a:t>
                      </a:r>
                    </a:p>
                    <a:p>
                      <a:pPr algn="ctr">
                        <a:lnSpc>
                          <a:spcPct val="115000"/>
                        </a:lnSpc>
                        <a:spcAft>
                          <a:spcPts val="0"/>
                        </a:spcAft>
                      </a:pPr>
                      <a:r>
                        <a:rPr lang="es-SV" sz="900">
                          <a:solidFill>
                            <a:srgbClr val="000000"/>
                          </a:solidFill>
                          <a:effectLst/>
                          <a:latin typeface="Calibri"/>
                          <a:ea typeface="Calibri"/>
                          <a:cs typeface="Times New Roman"/>
                        </a:rPr>
                        <a:t>$1,519,393.08</a:t>
                      </a:r>
                    </a:p>
                    <a:p>
                      <a:pPr algn="ctr">
                        <a:lnSpc>
                          <a:spcPct val="115000"/>
                        </a:lnSpc>
                        <a:spcAft>
                          <a:spcPts val="0"/>
                        </a:spcAft>
                      </a:pPr>
                      <a:r>
                        <a:rPr lang="es-SV" sz="900">
                          <a:solidFill>
                            <a:srgbClr val="000000"/>
                          </a:solidFill>
                          <a:effectLst/>
                          <a:latin typeface="Calibri"/>
                          <a:ea typeface="Calibri"/>
                          <a:cs typeface="Times New Roman"/>
                        </a:rPr>
                        <a:t> </a:t>
                      </a:r>
                    </a:p>
                  </a:txBody>
                  <a:tcPr marL="50822" marR="50822" marT="0" marB="0">
                    <a:lnL>
                      <a:noFill/>
                    </a:lnL>
                    <a:lnR>
                      <a:noFill/>
                    </a:lnR>
                    <a:lnT>
                      <a:noFill/>
                    </a:lnT>
                    <a:lnB>
                      <a:noFill/>
                    </a:lnB>
                  </a:tcPr>
                </a:tc>
                <a:tc>
                  <a:txBody>
                    <a:bodyPr/>
                    <a:lstStyle/>
                    <a:p>
                      <a:pPr algn="l">
                        <a:lnSpc>
                          <a:spcPct val="115000"/>
                        </a:lnSpc>
                        <a:spcAft>
                          <a:spcPts val="0"/>
                        </a:spcAft>
                      </a:pPr>
                      <a:r>
                        <a:rPr lang="es-SV" sz="900" dirty="0">
                          <a:solidFill>
                            <a:srgbClr val="000000"/>
                          </a:solidFill>
                          <a:effectLst/>
                          <a:latin typeface="Calibri"/>
                          <a:ea typeface="Calibri"/>
                          <a:cs typeface="Times New Roman"/>
                        </a:rPr>
                        <a:t> </a:t>
                      </a:r>
                    </a:p>
                  </a:txBody>
                  <a:tcPr marL="50822" marR="50822" marT="0" marB="0">
                    <a:lnL>
                      <a:noFill/>
                    </a:lnL>
                    <a:lnR>
                      <a:noFill/>
                    </a:lnR>
                    <a:lnT>
                      <a:noFill/>
                    </a:lnT>
                    <a:lnB>
                      <a:noFill/>
                    </a:lnB>
                  </a:tcPr>
                </a:tc>
              </a:tr>
              <a:tr h="285734">
                <a:tc vMerge="1">
                  <a:txBody>
                    <a:bodyPr/>
                    <a:lstStyle/>
                    <a:p>
                      <a:endParaRPr lang="es-SV"/>
                    </a:p>
                  </a:txBody>
                  <a:tcPr/>
                </a:tc>
                <a:tc>
                  <a:txBody>
                    <a:bodyPr/>
                    <a:lstStyle/>
                    <a:p>
                      <a:pPr algn="l">
                        <a:lnSpc>
                          <a:spcPct val="115000"/>
                        </a:lnSpc>
                        <a:spcAft>
                          <a:spcPts val="0"/>
                        </a:spcAft>
                      </a:pPr>
                      <a:r>
                        <a:rPr lang="es-SV" sz="900" b="1">
                          <a:solidFill>
                            <a:srgbClr val="7030A0"/>
                          </a:solidFill>
                          <a:effectLst/>
                          <a:latin typeface="Calibri"/>
                          <a:ea typeface="Calibri"/>
                          <a:cs typeface="Times New Roman"/>
                        </a:rPr>
                        <a:t>                               Total</a:t>
                      </a:r>
                      <a:endParaRPr lang="es-SV" sz="900">
                        <a:solidFill>
                          <a:srgbClr val="000000"/>
                        </a:solidFill>
                        <a:effectLst/>
                        <a:latin typeface="Calibri"/>
                        <a:ea typeface="Calibri"/>
                        <a:cs typeface="Times New Roman"/>
                      </a:endParaRPr>
                    </a:p>
                  </a:txBody>
                  <a:tcPr marL="50822" marR="50822"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l">
                        <a:lnSpc>
                          <a:spcPct val="115000"/>
                        </a:lnSpc>
                        <a:spcAft>
                          <a:spcPts val="0"/>
                        </a:spcAft>
                      </a:pPr>
                      <a:r>
                        <a:rPr lang="es-SV" sz="900" b="1" dirty="0">
                          <a:solidFill>
                            <a:srgbClr val="7030A0"/>
                          </a:solidFill>
                          <a:effectLst/>
                          <a:latin typeface="Calibri"/>
                          <a:ea typeface="Calibri"/>
                          <a:cs typeface="Times New Roman"/>
                        </a:rPr>
                        <a:t> </a:t>
                      </a:r>
                      <a:endParaRPr lang="es-SV" sz="900" dirty="0">
                        <a:solidFill>
                          <a:srgbClr val="000000"/>
                        </a:solidFill>
                        <a:effectLst/>
                        <a:latin typeface="Calibri"/>
                        <a:ea typeface="Calibri"/>
                        <a:cs typeface="Times New Roman"/>
                      </a:endParaRPr>
                    </a:p>
                    <a:p>
                      <a:pPr algn="l">
                        <a:lnSpc>
                          <a:spcPct val="115000"/>
                        </a:lnSpc>
                        <a:spcAft>
                          <a:spcPts val="0"/>
                        </a:spcAft>
                      </a:pPr>
                      <a:r>
                        <a:rPr lang="es-SV" sz="900" b="1" dirty="0">
                          <a:solidFill>
                            <a:srgbClr val="7030A0"/>
                          </a:solidFill>
                          <a:effectLst/>
                          <a:latin typeface="Calibri"/>
                          <a:ea typeface="Calibri"/>
                          <a:cs typeface="Times New Roman"/>
                        </a:rPr>
                        <a:t>$ 3,644,694.49</a:t>
                      </a:r>
                      <a:endParaRPr lang="es-SV" sz="900" dirty="0">
                        <a:solidFill>
                          <a:srgbClr val="000000"/>
                        </a:solidFill>
                        <a:effectLst/>
                        <a:latin typeface="Calibri"/>
                        <a:ea typeface="Calibri"/>
                        <a:cs typeface="Times New Roman"/>
                      </a:endParaRPr>
                    </a:p>
                  </a:txBody>
                  <a:tcPr marL="50822" marR="50822"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Tree>
    <p:extLst>
      <p:ext uri="{BB962C8B-B14F-4D97-AF65-F5344CB8AC3E}">
        <p14:creationId xmlns="" xmlns:p14="http://schemas.microsoft.com/office/powerpoint/2010/main" val="2273605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SV" dirty="0" smtClean="0"/>
              <a:t>Fondo de Conservación Vial</a:t>
            </a:r>
            <a:endParaRPr lang="es-SV" dirty="0"/>
          </a:p>
        </p:txBody>
      </p:sp>
      <p:graphicFrame>
        <p:nvGraphicFramePr>
          <p:cNvPr id="9" name="8 Marcador de contenido"/>
          <p:cNvGraphicFramePr>
            <a:graphicFrameLocks noGrp="1"/>
          </p:cNvGraphicFramePr>
          <p:nvPr>
            <p:ph idx="1"/>
            <p:extLst>
              <p:ext uri="{D42A27DB-BD31-4B8C-83A1-F6EECF244321}">
                <p14:modId xmlns="" xmlns:p14="http://schemas.microsoft.com/office/powerpoint/2010/main" val="2590684766"/>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347035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Gestión </a:t>
            </a:r>
            <a:r>
              <a:rPr lang="es-SV" b="1" dirty="0" smtClean="0"/>
              <a:t>Ambiental</a:t>
            </a:r>
            <a:endParaRPr lang="es-SV" dirty="0"/>
          </a:p>
        </p:txBody>
      </p:sp>
      <p:graphicFrame>
        <p:nvGraphicFramePr>
          <p:cNvPr id="4" name="3 Marcador de contenido"/>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467756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SV" b="1" dirty="0" smtClean="0"/>
              <a:t>Gestión Ambiental</a:t>
            </a:r>
            <a:endParaRPr lang="es-SV" dirty="0"/>
          </a:p>
        </p:txBody>
      </p:sp>
      <p:sp>
        <p:nvSpPr>
          <p:cNvPr id="5" name="4 Marcador de texto"/>
          <p:cNvSpPr>
            <a:spLocks noGrp="1"/>
          </p:cNvSpPr>
          <p:nvPr>
            <p:ph type="body" idx="1"/>
          </p:nvPr>
        </p:nvSpPr>
        <p:spPr/>
        <p:txBody>
          <a:bodyPr/>
          <a:lstStyle/>
          <a:p>
            <a:r>
              <a:rPr lang="es-SV" dirty="0"/>
              <a:t>Declaratoria </a:t>
            </a:r>
            <a:r>
              <a:rPr lang="es-SV" dirty="0" smtClean="0"/>
              <a:t>Ambiental</a:t>
            </a:r>
            <a:endParaRPr lang="es-SV" dirty="0"/>
          </a:p>
        </p:txBody>
      </p:sp>
      <p:sp>
        <p:nvSpPr>
          <p:cNvPr id="7" name="6 Marcador de texto"/>
          <p:cNvSpPr>
            <a:spLocks noGrp="1"/>
          </p:cNvSpPr>
          <p:nvPr>
            <p:ph type="body" sz="half" idx="3"/>
          </p:nvPr>
        </p:nvSpPr>
        <p:spPr/>
        <p:txBody>
          <a:bodyPr/>
          <a:lstStyle/>
          <a:p>
            <a:r>
              <a:rPr lang="es-SV" dirty="0" smtClean="0"/>
              <a:t>Denuncias Ambientales</a:t>
            </a:r>
            <a:endParaRPr lang="es-SV" dirty="0"/>
          </a:p>
        </p:txBody>
      </p:sp>
      <p:graphicFrame>
        <p:nvGraphicFramePr>
          <p:cNvPr id="9" name="8 Marcador de contenido"/>
          <p:cNvGraphicFramePr>
            <a:graphicFrameLocks noGrp="1"/>
          </p:cNvGraphicFramePr>
          <p:nvPr>
            <p:ph sz="quarter" idx="2"/>
            <p:extLst>
              <p:ext uri="{D42A27DB-BD31-4B8C-83A1-F6EECF244321}">
                <p14:modId xmlns="" xmlns:p14="http://schemas.microsoft.com/office/powerpoint/2010/main" val="4078729290"/>
              </p:ext>
            </p:extLst>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Marcador de contenido"/>
          <p:cNvGraphicFramePr>
            <a:graphicFrameLocks noGrp="1"/>
          </p:cNvGraphicFramePr>
          <p:nvPr>
            <p:ph sz="quarter" idx="4"/>
            <p:extLst>
              <p:ext uri="{D42A27DB-BD31-4B8C-83A1-F6EECF244321}">
                <p14:modId xmlns="" xmlns:p14="http://schemas.microsoft.com/office/powerpoint/2010/main" val="791185088"/>
              </p:ext>
            </p:extLst>
          </p:nvPr>
        </p:nvGraphicFramePr>
        <p:xfrm>
          <a:off x="4645025" y="2514600"/>
          <a:ext cx="4041775" cy="38465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199053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Gestión para la </a:t>
            </a:r>
            <a:r>
              <a:rPr lang="es-SV" b="1" dirty="0" smtClean="0"/>
              <a:t>Productividad</a:t>
            </a:r>
            <a:endParaRPr lang="es-SV" dirty="0"/>
          </a:p>
        </p:txBody>
      </p:sp>
      <p:sp>
        <p:nvSpPr>
          <p:cNvPr id="3" name="2 Marcador de texto"/>
          <p:cNvSpPr>
            <a:spLocks noGrp="1"/>
          </p:cNvSpPr>
          <p:nvPr>
            <p:ph type="body" idx="1"/>
          </p:nvPr>
        </p:nvSpPr>
        <p:spPr/>
        <p:txBody>
          <a:bodyPr/>
          <a:lstStyle/>
          <a:p>
            <a:r>
              <a:rPr lang="es-SV" dirty="0"/>
              <a:t>Entrega de Paquetes </a:t>
            </a:r>
            <a:r>
              <a:rPr lang="es-SV" dirty="0" smtClean="0"/>
              <a:t>Agrícolas</a:t>
            </a:r>
            <a:endParaRPr lang="es-SV" dirty="0"/>
          </a:p>
        </p:txBody>
      </p:sp>
      <p:sp>
        <p:nvSpPr>
          <p:cNvPr id="5" name="4 Marcador de texto"/>
          <p:cNvSpPr>
            <a:spLocks noGrp="1"/>
          </p:cNvSpPr>
          <p:nvPr>
            <p:ph type="body" sz="half" idx="3"/>
          </p:nvPr>
        </p:nvSpPr>
        <p:spPr/>
        <p:txBody>
          <a:bodyPr/>
          <a:lstStyle/>
          <a:p>
            <a:r>
              <a:rPr lang="es-SV" dirty="0"/>
              <a:t>Seguridad </a:t>
            </a:r>
            <a:r>
              <a:rPr lang="es-SV" dirty="0" smtClean="0"/>
              <a:t>Alimentaria</a:t>
            </a:r>
            <a:endParaRPr lang="es-SV" dirty="0"/>
          </a:p>
        </p:txBody>
      </p:sp>
      <p:graphicFrame>
        <p:nvGraphicFramePr>
          <p:cNvPr id="7" name="6 Marcador de contenido"/>
          <p:cNvGraphicFramePr>
            <a:graphicFrameLocks noGrp="1"/>
          </p:cNvGraphicFramePr>
          <p:nvPr>
            <p:ph sz="quarter" idx="2"/>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Marcador de contenido"/>
          <p:cNvGraphicFramePr>
            <a:graphicFrameLocks noGrp="1"/>
          </p:cNvGraphicFramePr>
          <p:nvPr>
            <p:ph sz="quarter" idx="4"/>
            <p:extLst>
              <p:ext uri="{D42A27DB-BD31-4B8C-83A1-F6EECF244321}">
                <p14:modId xmlns="" xmlns:p14="http://schemas.microsoft.com/office/powerpoint/2010/main" val="2748510424"/>
              </p:ext>
            </p:extLst>
          </p:nvPr>
        </p:nvGraphicFramePr>
        <p:xfrm>
          <a:off x="4645025" y="2514600"/>
          <a:ext cx="4041775" cy="38465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26551245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normAutofit/>
          </a:bodyPr>
          <a:lstStyle/>
          <a:p>
            <a:r>
              <a:rPr lang="es-SV" b="1" dirty="0"/>
              <a:t>Plan De Agricultura </a:t>
            </a:r>
            <a:r>
              <a:rPr lang="es-SV" b="1" dirty="0" smtClean="0"/>
              <a:t>Familiar</a:t>
            </a:r>
            <a:endParaRPr lang="es-SV" dirty="0"/>
          </a:p>
        </p:txBody>
      </p:sp>
      <p:graphicFrame>
        <p:nvGraphicFramePr>
          <p:cNvPr id="9" name="8 Marcador de contenido"/>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978245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Articulación del Sector </a:t>
            </a:r>
            <a:r>
              <a:rPr lang="es-SV" b="1" dirty="0" smtClean="0"/>
              <a:t>Salud</a:t>
            </a:r>
            <a:endParaRPr lang="es-SV" dirty="0"/>
          </a:p>
        </p:txBody>
      </p:sp>
      <p:pic>
        <p:nvPicPr>
          <p:cNvPr id="4" name="3 Marcador de contenido"/>
          <p:cNvPicPr>
            <a:picLocks noGrp="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1109662" y="2196306"/>
            <a:ext cx="6924675" cy="3867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73312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SV" b="1" dirty="0" smtClean="0"/>
              <a:t>Articulación del Sector Salud</a:t>
            </a:r>
            <a:endParaRPr lang="es-SV" dirty="0"/>
          </a:p>
        </p:txBody>
      </p:sp>
      <p:sp>
        <p:nvSpPr>
          <p:cNvPr id="5" name="4 Marcador de contenido"/>
          <p:cNvSpPr>
            <a:spLocks noGrp="1"/>
          </p:cNvSpPr>
          <p:nvPr>
            <p:ph sz="half" idx="1"/>
          </p:nvPr>
        </p:nvSpPr>
        <p:spPr/>
        <p:txBody>
          <a:bodyPr>
            <a:normAutofit fontScale="62500" lnSpcReduction="20000"/>
          </a:bodyPr>
          <a:lstStyle/>
          <a:p>
            <a:r>
              <a:rPr lang="es-SV" dirty="0"/>
              <a:t>Inclusión activa de instituciones como: </a:t>
            </a:r>
            <a:r>
              <a:rPr lang="es-SV" dirty="0" err="1"/>
              <a:t>Fosalud</a:t>
            </a:r>
            <a:r>
              <a:rPr lang="es-SV" dirty="0"/>
              <a:t>, ISSS , Bienestar Magisterial,  ONGS y  Foro Nacional de Salud para promover y garantizar el derecho a la salud. Gracias a las Reuniones del  gabinete de Gestión departamental.</a:t>
            </a:r>
          </a:p>
          <a:p>
            <a:r>
              <a:rPr lang="es-SV" dirty="0"/>
              <a:t>Inicio de proceso de descentralización del paciente con  Hipertensión Arterial y Diabetes Mellitus  controlado a las UCSF del SIBASI La Libertad.  Con la Implementación de la consulta de alto riesgo reproductivo a nivel hospitalario y primer nivel de atención. Coordinación entre hospital san Rafael y los hogares de espera materna para el ingreso de las embarazadas</a:t>
            </a:r>
          </a:p>
        </p:txBody>
      </p:sp>
      <p:graphicFrame>
        <p:nvGraphicFramePr>
          <p:cNvPr id="10" name="9 Marcador de contenido"/>
          <p:cNvGraphicFramePr>
            <a:graphicFrameLocks noGrp="1"/>
          </p:cNvGraphicFramePr>
          <p:nvPr>
            <p:ph sz="half" idx="2"/>
            <p:extLst>
              <p:ext uri="{D42A27DB-BD31-4B8C-83A1-F6EECF244321}">
                <p14:modId xmlns="" xmlns:p14="http://schemas.microsoft.com/office/powerpoint/2010/main" val="1089748447"/>
              </p:ext>
            </p:extLst>
          </p:nvPr>
        </p:nvGraphicFramePr>
        <p:xfrm>
          <a:off x="4648200" y="1916832"/>
          <a:ext cx="4038600" cy="3888431"/>
        </p:xfrm>
        <a:graphic>
          <a:graphicData uri="http://schemas.openxmlformats.org/drawingml/2006/table">
            <a:tbl>
              <a:tblPr firstRow="1" firstCol="1" bandRow="1">
                <a:tableStyleId>{3B4B98B0-60AC-42C2-AFA5-B58CD77FA1E5}</a:tableStyleId>
              </a:tblPr>
              <a:tblGrid>
                <a:gridCol w="1344413"/>
                <a:gridCol w="893594"/>
                <a:gridCol w="790831"/>
                <a:gridCol w="1009762"/>
              </a:tblGrid>
              <a:tr h="1349709">
                <a:tc>
                  <a:txBody>
                    <a:bodyPr/>
                    <a:lstStyle/>
                    <a:p>
                      <a:pPr>
                        <a:lnSpc>
                          <a:spcPct val="115000"/>
                        </a:lnSpc>
                        <a:spcAft>
                          <a:spcPts val="1000"/>
                        </a:spcAft>
                      </a:pPr>
                      <a:r>
                        <a:rPr lang="es-SV" sz="1000" dirty="0">
                          <a:effectLst/>
                        </a:rPr>
                        <a:t>Descripción</a:t>
                      </a:r>
                    </a:p>
                    <a:p>
                      <a:pPr>
                        <a:lnSpc>
                          <a:spcPct val="115000"/>
                        </a:lnSpc>
                        <a:spcAft>
                          <a:spcPts val="1000"/>
                        </a:spcAft>
                      </a:pPr>
                      <a:r>
                        <a:rPr lang="es-SV" sz="1000" dirty="0">
                          <a:effectLst/>
                        </a:rPr>
                        <a:t>Poner tipo de obra (UCSF, Hogar de espera materna, </a:t>
                      </a:r>
                      <a:r>
                        <a:rPr lang="es-SV" sz="1000" dirty="0" err="1">
                          <a:effectLst/>
                        </a:rPr>
                        <a:t>etc</a:t>
                      </a:r>
                      <a:r>
                        <a:rPr lang="es-SV" sz="1000" dirty="0">
                          <a:effectLst/>
                        </a:rPr>
                        <a:t>) nivel de avance. </a:t>
                      </a:r>
                      <a:endParaRPr lang="es-SV" sz="1000" dirty="0">
                        <a:effectLst/>
                        <a:latin typeface="Calibri"/>
                        <a:ea typeface="Calibri"/>
                        <a:cs typeface="Times New Roman"/>
                      </a:endParaRPr>
                    </a:p>
                  </a:txBody>
                  <a:tcPr marL="48254" marR="48254" marT="0" marB="0"/>
                </a:tc>
                <a:tc>
                  <a:txBody>
                    <a:bodyPr/>
                    <a:lstStyle/>
                    <a:p>
                      <a:pPr>
                        <a:lnSpc>
                          <a:spcPct val="115000"/>
                        </a:lnSpc>
                        <a:spcAft>
                          <a:spcPts val="1000"/>
                        </a:spcAft>
                      </a:pPr>
                      <a:r>
                        <a:rPr lang="es-SV" sz="1000" dirty="0">
                          <a:effectLst/>
                        </a:rPr>
                        <a:t>Costo incluye pre inversión, diseño, Construcción y mantenimiento </a:t>
                      </a:r>
                      <a:endParaRPr lang="es-SV" sz="1000" dirty="0">
                        <a:effectLst/>
                        <a:latin typeface="Calibri"/>
                        <a:ea typeface="Calibri"/>
                        <a:cs typeface="Times New Roman"/>
                      </a:endParaRPr>
                    </a:p>
                  </a:txBody>
                  <a:tcPr marL="48254" marR="48254" marT="0" marB="0"/>
                </a:tc>
                <a:tc>
                  <a:txBody>
                    <a:bodyPr/>
                    <a:lstStyle/>
                    <a:p>
                      <a:pPr>
                        <a:lnSpc>
                          <a:spcPct val="115000"/>
                        </a:lnSpc>
                        <a:spcAft>
                          <a:spcPts val="1000"/>
                        </a:spcAft>
                      </a:pPr>
                      <a:r>
                        <a:rPr lang="es-SV" sz="1000">
                          <a:effectLst/>
                        </a:rPr>
                        <a:t>Costos en equipamiento y mobiliario </a:t>
                      </a:r>
                      <a:endParaRPr lang="es-SV" sz="1000">
                        <a:effectLst/>
                        <a:latin typeface="Calibri"/>
                        <a:ea typeface="Calibri"/>
                        <a:cs typeface="Times New Roman"/>
                      </a:endParaRPr>
                    </a:p>
                  </a:txBody>
                  <a:tcPr marL="48254" marR="48254" marT="0" marB="0"/>
                </a:tc>
                <a:tc>
                  <a:txBody>
                    <a:bodyPr/>
                    <a:lstStyle/>
                    <a:p>
                      <a:pPr>
                        <a:lnSpc>
                          <a:spcPct val="115000"/>
                        </a:lnSpc>
                        <a:spcAft>
                          <a:spcPts val="1000"/>
                        </a:spcAft>
                      </a:pPr>
                      <a:r>
                        <a:rPr lang="es-SV" sz="1000">
                          <a:effectLst/>
                        </a:rPr>
                        <a:t>Fuente de financiamiento </a:t>
                      </a:r>
                      <a:endParaRPr lang="es-SV" sz="1000">
                        <a:effectLst/>
                        <a:latin typeface="Calibri"/>
                        <a:ea typeface="Calibri"/>
                        <a:cs typeface="Times New Roman"/>
                      </a:endParaRPr>
                    </a:p>
                  </a:txBody>
                  <a:tcPr marL="48254" marR="48254" marT="0" marB="0"/>
                </a:tc>
              </a:tr>
              <a:tr h="819056">
                <a:tc>
                  <a:txBody>
                    <a:bodyPr/>
                    <a:lstStyle/>
                    <a:p>
                      <a:pPr>
                        <a:lnSpc>
                          <a:spcPct val="115000"/>
                        </a:lnSpc>
                        <a:spcAft>
                          <a:spcPts val="1000"/>
                        </a:spcAft>
                      </a:pPr>
                      <a:r>
                        <a:rPr lang="es-SV" sz="1000">
                          <a:effectLst/>
                        </a:rPr>
                        <a:t>Rehabilitación de la unidad comunitaria de salud familiar intermedia de Lourdes </a:t>
                      </a:r>
                      <a:endParaRPr lang="es-SV" sz="1000">
                        <a:effectLst/>
                        <a:latin typeface="Calibri"/>
                        <a:ea typeface="Calibri"/>
                        <a:cs typeface="Times New Roman"/>
                      </a:endParaRPr>
                    </a:p>
                  </a:txBody>
                  <a:tcPr marL="48254" marR="48254" marT="0" marB="0"/>
                </a:tc>
                <a:tc>
                  <a:txBody>
                    <a:bodyPr/>
                    <a:lstStyle/>
                    <a:p>
                      <a:pPr>
                        <a:lnSpc>
                          <a:spcPct val="115000"/>
                        </a:lnSpc>
                        <a:spcAft>
                          <a:spcPts val="1000"/>
                        </a:spcAft>
                      </a:pPr>
                      <a:r>
                        <a:rPr lang="es-MX" sz="1000" dirty="0">
                          <a:effectLst/>
                        </a:rPr>
                        <a:t>$ 242,872.03 </a:t>
                      </a:r>
                      <a:endParaRPr lang="es-SV" sz="1000" dirty="0">
                        <a:effectLst/>
                        <a:latin typeface="Calibri"/>
                        <a:ea typeface="Calibri"/>
                        <a:cs typeface="Times New Roman"/>
                      </a:endParaRPr>
                    </a:p>
                  </a:txBody>
                  <a:tcPr marL="48254" marR="48254" marT="0" marB="0"/>
                </a:tc>
                <a:tc>
                  <a:txBody>
                    <a:bodyPr/>
                    <a:lstStyle/>
                    <a:p>
                      <a:pPr>
                        <a:lnSpc>
                          <a:spcPct val="115000"/>
                        </a:lnSpc>
                        <a:spcAft>
                          <a:spcPts val="1000"/>
                        </a:spcAft>
                      </a:pPr>
                      <a:r>
                        <a:rPr lang="es-MX" sz="1000" dirty="0">
                          <a:effectLst/>
                        </a:rPr>
                        <a:t>$ 36,609.74 </a:t>
                      </a:r>
                      <a:endParaRPr lang="es-SV" sz="1000" dirty="0">
                        <a:effectLst/>
                        <a:latin typeface="Calibri"/>
                        <a:ea typeface="Calibri"/>
                        <a:cs typeface="Times New Roman"/>
                      </a:endParaRPr>
                    </a:p>
                  </a:txBody>
                  <a:tcPr marL="48254" marR="48254" marT="0" marB="0"/>
                </a:tc>
                <a:tc>
                  <a:txBody>
                    <a:bodyPr/>
                    <a:lstStyle/>
                    <a:p>
                      <a:pPr>
                        <a:lnSpc>
                          <a:spcPct val="115000"/>
                        </a:lnSpc>
                        <a:spcAft>
                          <a:spcPts val="1000"/>
                        </a:spcAft>
                      </a:pPr>
                      <a:r>
                        <a:rPr lang="en-US" sz="1000">
                          <a:effectLst/>
                        </a:rPr>
                        <a:t>BID,GOES, BIRF, FAE, USAID, PEIS, LUXEMBURGO, PNUD </a:t>
                      </a:r>
                      <a:endParaRPr lang="es-SV" sz="1000">
                        <a:effectLst/>
                        <a:latin typeface="Calibri"/>
                        <a:ea typeface="Calibri"/>
                        <a:cs typeface="Times New Roman"/>
                      </a:endParaRPr>
                    </a:p>
                  </a:txBody>
                  <a:tcPr marL="48254" marR="48254" marT="0" marB="0"/>
                </a:tc>
              </a:tr>
              <a:tr h="819056">
                <a:tc>
                  <a:txBody>
                    <a:bodyPr/>
                    <a:lstStyle/>
                    <a:p>
                      <a:pPr>
                        <a:lnSpc>
                          <a:spcPct val="115000"/>
                        </a:lnSpc>
                        <a:spcAft>
                          <a:spcPts val="1000"/>
                        </a:spcAft>
                      </a:pPr>
                      <a:r>
                        <a:rPr lang="es-SV" sz="1000">
                          <a:effectLst/>
                        </a:rPr>
                        <a:t>Construcción y equipamiento de la unidad de salud de la libertad, la libertad </a:t>
                      </a:r>
                      <a:endParaRPr lang="es-SV" sz="1000">
                        <a:effectLst/>
                        <a:latin typeface="Calibri"/>
                        <a:ea typeface="Calibri"/>
                        <a:cs typeface="Times New Roman"/>
                      </a:endParaRPr>
                    </a:p>
                  </a:txBody>
                  <a:tcPr marL="48254" marR="48254" marT="0" marB="0"/>
                </a:tc>
                <a:tc>
                  <a:txBody>
                    <a:bodyPr/>
                    <a:lstStyle/>
                    <a:p>
                      <a:pPr>
                        <a:lnSpc>
                          <a:spcPct val="115000"/>
                        </a:lnSpc>
                        <a:spcAft>
                          <a:spcPts val="1000"/>
                        </a:spcAft>
                      </a:pPr>
                      <a:r>
                        <a:rPr lang="es-MX" sz="1000">
                          <a:effectLst/>
                        </a:rPr>
                        <a:t>$ 1,700,000.00 </a:t>
                      </a:r>
                      <a:endParaRPr lang="es-SV" sz="1000">
                        <a:effectLst/>
                        <a:latin typeface="Calibri"/>
                        <a:ea typeface="Calibri"/>
                        <a:cs typeface="Times New Roman"/>
                      </a:endParaRPr>
                    </a:p>
                  </a:txBody>
                  <a:tcPr marL="48254" marR="48254" marT="0" marB="0"/>
                </a:tc>
                <a:tc>
                  <a:txBody>
                    <a:bodyPr/>
                    <a:lstStyle/>
                    <a:p>
                      <a:pPr>
                        <a:lnSpc>
                          <a:spcPct val="115000"/>
                        </a:lnSpc>
                        <a:spcAft>
                          <a:spcPts val="1000"/>
                        </a:spcAft>
                      </a:pPr>
                      <a:r>
                        <a:rPr lang="es-MX" sz="1000" dirty="0">
                          <a:effectLst/>
                        </a:rPr>
                        <a:t>$ 33,441,87 </a:t>
                      </a:r>
                      <a:endParaRPr lang="es-SV" sz="1000" dirty="0">
                        <a:effectLst/>
                        <a:latin typeface="Calibri"/>
                        <a:ea typeface="Calibri"/>
                        <a:cs typeface="Times New Roman"/>
                      </a:endParaRPr>
                    </a:p>
                  </a:txBody>
                  <a:tcPr marL="48254" marR="48254" marT="0" marB="0"/>
                </a:tc>
                <a:tc>
                  <a:txBody>
                    <a:bodyPr/>
                    <a:lstStyle/>
                    <a:p>
                      <a:pPr>
                        <a:lnSpc>
                          <a:spcPct val="115000"/>
                        </a:lnSpc>
                        <a:spcAft>
                          <a:spcPts val="1000"/>
                        </a:spcAft>
                      </a:pPr>
                      <a:r>
                        <a:rPr lang="es-MX" sz="1000">
                          <a:effectLst/>
                        </a:rPr>
                        <a:t>BID/IDA-PEIS </a:t>
                      </a:r>
                      <a:endParaRPr lang="es-SV" sz="1000">
                        <a:effectLst/>
                        <a:latin typeface="Calibri"/>
                        <a:ea typeface="Calibri"/>
                        <a:cs typeface="Times New Roman"/>
                      </a:endParaRPr>
                    </a:p>
                  </a:txBody>
                  <a:tcPr marL="48254" marR="48254" marT="0" marB="0"/>
                </a:tc>
              </a:tr>
              <a:tr h="900610">
                <a:tc>
                  <a:txBody>
                    <a:bodyPr/>
                    <a:lstStyle/>
                    <a:p>
                      <a:pPr>
                        <a:lnSpc>
                          <a:spcPct val="115000"/>
                        </a:lnSpc>
                        <a:spcAft>
                          <a:spcPts val="1000"/>
                        </a:spcAft>
                      </a:pPr>
                      <a:r>
                        <a:rPr lang="es-SV" sz="1000">
                          <a:effectLst/>
                        </a:rPr>
                        <a:t>TOTAL</a:t>
                      </a:r>
                      <a:endParaRPr lang="es-SV" sz="1000">
                        <a:effectLst/>
                        <a:latin typeface="Calibri"/>
                        <a:ea typeface="Calibri"/>
                        <a:cs typeface="Times New Roman"/>
                      </a:endParaRPr>
                    </a:p>
                  </a:txBody>
                  <a:tcPr marL="48254" marR="48254" marT="0" marB="0"/>
                </a:tc>
                <a:tc>
                  <a:txBody>
                    <a:bodyPr/>
                    <a:lstStyle/>
                    <a:p>
                      <a:pPr>
                        <a:lnSpc>
                          <a:spcPct val="115000"/>
                        </a:lnSpc>
                        <a:spcAft>
                          <a:spcPts val="1000"/>
                        </a:spcAft>
                      </a:pPr>
                      <a:r>
                        <a:rPr lang="es-SV" sz="1000">
                          <a:effectLst/>
                        </a:rPr>
                        <a:t>$ 1,942,872.03</a:t>
                      </a:r>
                      <a:endParaRPr lang="es-SV" sz="1000">
                        <a:effectLst/>
                        <a:latin typeface="Calibri"/>
                        <a:ea typeface="Calibri"/>
                        <a:cs typeface="Times New Roman"/>
                      </a:endParaRPr>
                    </a:p>
                  </a:txBody>
                  <a:tcPr marL="48254" marR="48254" marT="0" marB="0"/>
                </a:tc>
                <a:tc>
                  <a:txBody>
                    <a:bodyPr/>
                    <a:lstStyle/>
                    <a:p>
                      <a:pPr>
                        <a:lnSpc>
                          <a:spcPct val="115000"/>
                        </a:lnSpc>
                        <a:spcAft>
                          <a:spcPts val="1000"/>
                        </a:spcAft>
                      </a:pPr>
                      <a:r>
                        <a:rPr lang="es-SV" sz="1000" dirty="0">
                          <a:effectLst/>
                        </a:rPr>
                        <a:t>$ 70,051.61</a:t>
                      </a:r>
                      <a:endParaRPr lang="es-SV" sz="1000" dirty="0">
                        <a:effectLst/>
                        <a:latin typeface="Calibri"/>
                        <a:ea typeface="Calibri"/>
                        <a:cs typeface="Times New Roman"/>
                      </a:endParaRPr>
                    </a:p>
                  </a:txBody>
                  <a:tcPr marL="48254" marR="48254" marT="0" marB="0"/>
                </a:tc>
                <a:tc>
                  <a:txBody>
                    <a:bodyPr/>
                    <a:lstStyle/>
                    <a:p>
                      <a:endParaRPr lang="es-SV" sz="1000" dirty="0">
                        <a:effectLst/>
                        <a:latin typeface="Calibri"/>
                        <a:cs typeface="Times New Roman"/>
                      </a:endParaRPr>
                    </a:p>
                  </a:txBody>
                  <a:tcPr marL="48254" marR="48254" marT="0" marB="0"/>
                </a:tc>
              </a:tr>
            </a:tbl>
          </a:graphicData>
        </a:graphic>
      </p:graphicFrame>
    </p:spTree>
    <p:extLst>
      <p:ext uri="{BB962C8B-B14F-4D97-AF65-F5344CB8AC3E}">
        <p14:creationId xmlns="" xmlns:p14="http://schemas.microsoft.com/office/powerpoint/2010/main" val="3488358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Gestión de Programas Educativos</a:t>
            </a:r>
            <a:endParaRPr lang="es-SV" dirty="0"/>
          </a:p>
        </p:txBody>
      </p:sp>
      <p:graphicFrame>
        <p:nvGraphicFramePr>
          <p:cNvPr id="4" name="3 Marcador de contenido"/>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252745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Programas </a:t>
            </a:r>
            <a:r>
              <a:rPr lang="es-ES" dirty="0" smtClean="0"/>
              <a:t>Presidenciales</a:t>
            </a:r>
            <a:endParaRPr lang="es-SV" dirty="0"/>
          </a:p>
        </p:txBody>
      </p:sp>
      <p:sp>
        <p:nvSpPr>
          <p:cNvPr id="4" name="3 Marcador de texto"/>
          <p:cNvSpPr>
            <a:spLocks noGrp="1"/>
          </p:cNvSpPr>
          <p:nvPr>
            <p:ph type="body" idx="1"/>
          </p:nvPr>
        </p:nvSpPr>
        <p:spPr/>
        <p:txBody>
          <a:bodyPr>
            <a:noAutofit/>
          </a:bodyPr>
          <a:lstStyle/>
          <a:p>
            <a:r>
              <a:rPr lang="es-ES" sz="1800" dirty="0"/>
              <a:t>Gobernando con la Gente</a:t>
            </a:r>
            <a:endParaRPr lang="es-SV" sz="1800" dirty="0"/>
          </a:p>
          <a:p>
            <a:r>
              <a:rPr lang="es-SV" sz="1800" dirty="0" smtClean="0"/>
              <a:t>Colon</a:t>
            </a:r>
            <a:endParaRPr lang="es-SV" sz="1800" dirty="0"/>
          </a:p>
        </p:txBody>
      </p:sp>
      <p:sp>
        <p:nvSpPr>
          <p:cNvPr id="6" name="5 Marcador de texto"/>
          <p:cNvSpPr>
            <a:spLocks noGrp="1"/>
          </p:cNvSpPr>
          <p:nvPr>
            <p:ph type="body" sz="half" idx="3"/>
          </p:nvPr>
        </p:nvSpPr>
        <p:spPr/>
        <p:txBody>
          <a:bodyPr>
            <a:normAutofit fontScale="92500" lnSpcReduction="20000"/>
          </a:bodyPr>
          <a:lstStyle/>
          <a:p>
            <a:r>
              <a:rPr lang="es-ES" dirty="0"/>
              <a:t>Gobernando con la Gente</a:t>
            </a:r>
            <a:endParaRPr lang="es-SV" dirty="0"/>
          </a:p>
          <a:p>
            <a:r>
              <a:rPr lang="es-SV" dirty="0" smtClean="0"/>
              <a:t>Ciudad Arce</a:t>
            </a:r>
            <a:endParaRPr lang="es-SV" dirty="0"/>
          </a:p>
        </p:txBody>
      </p:sp>
      <p:graphicFrame>
        <p:nvGraphicFramePr>
          <p:cNvPr id="8" name="7 Marcador de contenido"/>
          <p:cNvGraphicFramePr>
            <a:graphicFrameLocks noGrp="1"/>
          </p:cNvGraphicFramePr>
          <p:nvPr>
            <p:ph sz="quarter" idx="2"/>
            <p:extLst>
              <p:ext uri="{D42A27DB-BD31-4B8C-83A1-F6EECF244321}">
                <p14:modId xmlns="" xmlns:p14="http://schemas.microsoft.com/office/powerpoint/2010/main" val="1022274487"/>
              </p:ext>
            </p:extLst>
          </p:nvPr>
        </p:nvGraphicFramePr>
        <p:xfrm>
          <a:off x="457200" y="2514600"/>
          <a:ext cx="4040188" cy="384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8 Marcador de contenido"/>
          <p:cNvGraphicFramePr>
            <a:graphicFrameLocks noGrp="1"/>
          </p:cNvGraphicFramePr>
          <p:nvPr>
            <p:ph sz="quarter" idx="4"/>
            <p:extLst>
              <p:ext uri="{D42A27DB-BD31-4B8C-83A1-F6EECF244321}">
                <p14:modId xmlns="" xmlns:p14="http://schemas.microsoft.com/office/powerpoint/2010/main" val="2150440765"/>
              </p:ext>
            </p:extLst>
          </p:nvPr>
        </p:nvGraphicFramePr>
        <p:xfrm>
          <a:off x="4645025" y="2514600"/>
          <a:ext cx="4041775" cy="38465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2651862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SV" b="1" dirty="0"/>
              <a:t>Plan El Salvador </a:t>
            </a:r>
            <a:r>
              <a:rPr lang="es-SV" b="1" dirty="0" smtClean="0"/>
              <a:t>Seguro</a:t>
            </a:r>
            <a:endParaRPr lang="es-SV" dirty="0"/>
          </a:p>
        </p:txBody>
      </p:sp>
      <p:graphicFrame>
        <p:nvGraphicFramePr>
          <p:cNvPr id="22" name="21 Marcador de contenido"/>
          <p:cNvGraphicFramePr>
            <a:graphicFrameLocks noGrp="1"/>
          </p:cNvGraphicFramePr>
          <p:nvPr>
            <p:ph idx="1"/>
            <p:extLst>
              <p:ext uri="{D42A27DB-BD31-4B8C-83A1-F6EECF244321}">
                <p14:modId xmlns="" xmlns:p14="http://schemas.microsoft.com/office/powerpoint/2010/main" val="1011799638"/>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816548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SV" dirty="0" smtClean="0"/>
              <a:t>Gestión </a:t>
            </a:r>
            <a:r>
              <a:rPr lang="es-SV" dirty="0" err="1" smtClean="0"/>
              <a:t>Insitucional</a:t>
            </a:r>
            <a:endParaRPr lang="es-SV" dirty="0"/>
          </a:p>
        </p:txBody>
      </p:sp>
      <p:sp>
        <p:nvSpPr>
          <p:cNvPr id="3" name="2 Marcador de texto"/>
          <p:cNvSpPr>
            <a:spLocks noGrp="1"/>
          </p:cNvSpPr>
          <p:nvPr>
            <p:ph type="body" idx="1"/>
          </p:nvPr>
        </p:nvSpPr>
        <p:spPr/>
        <p:txBody>
          <a:bodyPr/>
          <a:lstStyle/>
          <a:p>
            <a:endParaRPr lang="es-SV"/>
          </a:p>
        </p:txBody>
      </p:sp>
    </p:spTree>
    <p:extLst>
      <p:ext uri="{BB962C8B-B14F-4D97-AF65-F5344CB8AC3E}">
        <p14:creationId xmlns="" xmlns:p14="http://schemas.microsoft.com/office/powerpoint/2010/main" val="320961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Conformación de Los Gabinetes </a:t>
            </a:r>
            <a:r>
              <a:rPr lang="es-SV" b="1" dirty="0" smtClean="0"/>
              <a:t>Misionales</a:t>
            </a:r>
            <a:endParaRPr lang="es-SV" dirty="0"/>
          </a:p>
        </p:txBody>
      </p:sp>
      <p:graphicFrame>
        <p:nvGraphicFramePr>
          <p:cNvPr id="4" name="3 Marcador de contenido"/>
          <p:cNvGraphicFramePr>
            <a:graphicFrameLocks noGrp="1"/>
          </p:cNvGraphicFramePr>
          <p:nvPr>
            <p:ph idx="1"/>
            <p:extLst>
              <p:ext uri="{D42A27DB-BD31-4B8C-83A1-F6EECF244321}">
                <p14:modId xmlns="" xmlns:p14="http://schemas.microsoft.com/office/powerpoint/2010/main" val="512674987"/>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465483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SV" b="1" dirty="0"/>
              <a:t>Creación de Protocolo de Actuación de Comisión Jurídicos </a:t>
            </a:r>
            <a:r>
              <a:rPr lang="es-SV" b="1" dirty="0" smtClean="0"/>
              <a:t>Institucionales</a:t>
            </a:r>
            <a:endParaRPr lang="es-SV" dirty="0"/>
          </a:p>
        </p:txBody>
      </p:sp>
      <p:graphicFrame>
        <p:nvGraphicFramePr>
          <p:cNvPr id="4" name="3 Marcador de contenido"/>
          <p:cNvGraphicFramePr>
            <a:graphicFrameLocks noGrp="1"/>
          </p:cNvGraphicFramePr>
          <p:nvPr>
            <p:ph idx="1"/>
            <p:extLst>
              <p:ext uri="{D42A27DB-BD31-4B8C-83A1-F6EECF244321}">
                <p14:modId xmlns="" xmlns:p14="http://schemas.microsoft.com/office/powerpoint/2010/main" val="296025178"/>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635850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t>niñas, niños no asentados</a:t>
            </a:r>
            <a:endParaRPr lang="es-SV" dirty="0"/>
          </a:p>
        </p:txBody>
      </p:sp>
      <p:sp>
        <p:nvSpPr>
          <p:cNvPr id="6" name="5 Marcador de texto"/>
          <p:cNvSpPr>
            <a:spLocks noGrp="1"/>
          </p:cNvSpPr>
          <p:nvPr>
            <p:ph idx="1"/>
          </p:nvPr>
        </p:nvSpPr>
        <p:spPr/>
        <p:txBody>
          <a:bodyPr>
            <a:normAutofit lnSpcReduction="10000"/>
          </a:bodyPr>
          <a:lstStyle/>
          <a:p>
            <a:r>
              <a:rPr lang="es-SV" dirty="0" smtClean="0"/>
              <a:t>caso inicial de </a:t>
            </a:r>
            <a:r>
              <a:rPr lang="es-ES" dirty="0" smtClean="0"/>
              <a:t>atención a 138 casos</a:t>
            </a:r>
          </a:p>
          <a:p>
            <a:r>
              <a:rPr lang="es-SV" dirty="0" smtClean="0"/>
              <a:t>Coordinación y capacitación a los operadores judiciales y administrativos  que intervienen en la aplicación del derecho de identidad</a:t>
            </a:r>
            <a:r>
              <a:rPr lang="es-AR" dirty="0"/>
              <a:t> Atendiendo las recomendaciones de los jurídicos se estableció un proceso de capacitación para Registradores del Estado Familiar de todas los Gobiernos Municipales del Departamento dividiendo el territorio en 3 jornadas por zona geográfica. Con los promotores de Salud también se realizo un proceso de capacitación de 5 jornadas capacitando en total a 450 </a:t>
            </a:r>
            <a:endParaRPr lang="es-SV" dirty="0"/>
          </a:p>
          <a:p>
            <a:pPr lvl="0"/>
            <a:endParaRPr lang="es-SV" dirty="0" smtClean="0"/>
          </a:p>
          <a:p>
            <a:endParaRPr lang="es-SV" dirty="0"/>
          </a:p>
        </p:txBody>
      </p:sp>
    </p:spTree>
    <p:extLst>
      <p:ext uri="{BB962C8B-B14F-4D97-AF65-F5344CB8AC3E}">
        <p14:creationId xmlns="" xmlns:p14="http://schemas.microsoft.com/office/powerpoint/2010/main" val="20368777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1773</TotalTime>
  <Words>2906</Words>
  <Application>Microsoft Office PowerPoint</Application>
  <PresentationFormat>Presentación en pantalla (4:3)</PresentationFormat>
  <Paragraphs>569</Paragraphs>
  <Slides>38</Slides>
  <Notes>1</Notes>
  <HiddenSlides>0</HiddenSlides>
  <MMClips>0</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Flujo</vt:lpstr>
      <vt:lpstr>Rendición de Cuentas Junio 2015-Mayo 2016</vt:lpstr>
      <vt:lpstr>Agenda</vt:lpstr>
      <vt:lpstr>Proceso de Rendición de Cuentas</vt:lpstr>
      <vt:lpstr>Programas Presidenciales</vt:lpstr>
      <vt:lpstr>Plan El Salvador Seguro</vt:lpstr>
      <vt:lpstr>Gestión Insitucional</vt:lpstr>
      <vt:lpstr>Conformación de Los Gabinetes Misionales</vt:lpstr>
      <vt:lpstr>Creación de Protocolo de Actuación de Comisión Jurídicos Institucionales</vt:lpstr>
      <vt:lpstr>niñas, niños no asentados</vt:lpstr>
      <vt:lpstr>Comisión especial para atender las fumigaciones aéreas con plaguicidas</vt:lpstr>
      <vt:lpstr>Plan de Intervención en Salud Mental </vt:lpstr>
      <vt:lpstr>Atención para las familias afectadas por la sequia</vt:lpstr>
      <vt:lpstr>Plan de Jornadas de Atención integral Gasolineras</vt:lpstr>
      <vt:lpstr>Programación de Gabinetes Móviles y Conversatorios Ciudadanos</vt:lpstr>
      <vt:lpstr>Gestión para la Ciudadanía</vt:lpstr>
      <vt:lpstr>Asambleas de Participación Ciudadana</vt:lpstr>
      <vt:lpstr>Elección de Contralores</vt:lpstr>
      <vt:lpstr>Comisión Departamental de Protección Civil </vt:lpstr>
      <vt:lpstr>Juramentación de Comisiones </vt:lpstr>
      <vt:lpstr>Comité Cívico Departamental</vt:lpstr>
      <vt:lpstr>Declaratorias de Municipios Libres de Analfabetismo</vt:lpstr>
      <vt:lpstr>Organización Juvenil</vt:lpstr>
      <vt:lpstr>Atención Ciudadana</vt:lpstr>
      <vt:lpstr>Respuesta a Peticiones Ciudadanas</vt:lpstr>
      <vt:lpstr>Entrega De Kits En Coordinación Con La Secretaria De Inclusión Social</vt:lpstr>
      <vt:lpstr>Jornada de limpieza en Playas</vt:lpstr>
      <vt:lpstr>Programa de Veteranos de Guerra </vt:lpstr>
      <vt:lpstr>Jornadas Optométricas para Veteranos</vt:lpstr>
      <vt:lpstr>Fondo para el Desarrollo Económico Y Social de las Municipalidades </vt:lpstr>
      <vt:lpstr>Inversión Vial </vt:lpstr>
      <vt:lpstr>Fondo de Conservación Vial</vt:lpstr>
      <vt:lpstr>Gestión Ambiental</vt:lpstr>
      <vt:lpstr>Gestión Ambiental</vt:lpstr>
      <vt:lpstr>Gestión para la Productividad</vt:lpstr>
      <vt:lpstr>Plan De Agricultura Familiar</vt:lpstr>
      <vt:lpstr>Articulación del Sector Salud</vt:lpstr>
      <vt:lpstr>Articulación del Sector Salud</vt:lpstr>
      <vt:lpstr>Gestión de Programas Educativos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Junio 2015-Mayo 2016</dc:title>
  <dc:creator>Manuel Vladimir Vargas Barrientos</dc:creator>
  <cp:lastModifiedBy>jacob.villalta</cp:lastModifiedBy>
  <cp:revision>24</cp:revision>
  <cp:lastPrinted>2016-08-17T23:50:45Z</cp:lastPrinted>
  <dcterms:created xsi:type="dcterms:W3CDTF">2016-08-17T22:51:36Z</dcterms:created>
  <dcterms:modified xsi:type="dcterms:W3CDTF">2016-08-23T21:26:10Z</dcterms:modified>
</cp:coreProperties>
</file>