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5" r:id="rId6"/>
    <p:sldId id="260" r:id="rId7"/>
    <p:sldId id="261" r:id="rId8"/>
    <p:sldId id="262" r:id="rId9"/>
    <p:sldId id="263" r:id="rId10"/>
    <p:sldId id="258" r:id="rId11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00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064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21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905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202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850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6138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080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514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43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6905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109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2542-70CD-48C2-9A56-48B1B8B579D6}" type="datetimeFigureOut">
              <a:rPr lang="es-SV" smtClean="0"/>
              <a:t>15/06/2018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0685-1222-44F1-B2C4-D88B5F38B2D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661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62743" y="2664823"/>
            <a:ext cx="6548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s-SV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Mecanismos </a:t>
            </a:r>
            <a:r>
              <a:rPr lang="es-UY" altLang="es-SV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participación ciudadana</a:t>
            </a:r>
            <a:br>
              <a:rPr lang="es-UY" altLang="es-SV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UY" altLang="es-SV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MINEC</a:t>
            </a:r>
            <a:endParaRPr lang="es-SV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08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62743" y="2664823"/>
            <a:ext cx="6548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s-SV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Espacios de participación </a:t>
            </a:r>
            <a:r>
              <a:rPr lang="es-UY" altLang="es-SV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ciudadana</a:t>
            </a:r>
            <a:endParaRPr lang="es-SV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38" y="-69011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0648" y="296091"/>
            <a:ext cx="6331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altLang="es-SV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Atención </a:t>
            </a:r>
            <a:r>
              <a:rPr lang="es-SV" altLang="es-SV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 quejas y avisos</a:t>
            </a:r>
          </a:p>
          <a:p>
            <a:endParaRPr lang="es-SV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Marcador de contenido"/>
          <p:cNvSpPr txBox="1">
            <a:spLocks/>
          </p:cNvSpPr>
          <p:nvPr/>
        </p:nvSpPr>
        <p:spPr>
          <a:xfrm>
            <a:off x="556105" y="1349347"/>
            <a:ext cx="8229600" cy="2376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es-SV" altLang="es-SV" dirty="0" smtClean="0"/>
              <a:t>Como parte de las acciones encaminadas a la participación ciudadana, la Dirección de Transparencia, atiende a toda la ciudadanía  que necesite realizar sus  </a:t>
            </a:r>
            <a:r>
              <a:rPr lang="es-SV" dirty="0" smtClean="0"/>
              <a:t>quejas, avisos, reclamos, peticiones, sugerencias, y felicitaciones </a:t>
            </a:r>
            <a:r>
              <a:rPr lang="es-SV" altLang="es-SV" dirty="0" smtClean="0"/>
              <a:t>de manera presencial, telefónica o desde el portal de Transparencia.  </a:t>
            </a:r>
            <a:endParaRPr lang="es-SV" altLang="es-SV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90" y="4954758"/>
            <a:ext cx="3868409" cy="50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5" y="3060701"/>
            <a:ext cx="888999" cy="88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1" y="3949700"/>
            <a:ext cx="942495" cy="9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457805" y="3156636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Calle Guadalupe y Alameda Juan Pablo II, Edificio C2, Primera Planta, Plan Maestro Centro de Gobierno, San Salvador, El Salvador</a:t>
            </a:r>
            <a:endParaRPr lang="es-SV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51000" y="4236281"/>
            <a:ext cx="642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Teléfono: 2590-5532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90320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38" y="-69011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0648" y="296091"/>
            <a:ext cx="6331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altLang="es-SV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Atención </a:t>
            </a:r>
            <a:r>
              <a:rPr lang="es-SV" altLang="es-SV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 quejas y avisos</a:t>
            </a:r>
          </a:p>
          <a:p>
            <a:endParaRPr lang="es-SV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Marcador de contenido"/>
          <p:cNvSpPr txBox="1">
            <a:spLocks/>
          </p:cNvSpPr>
          <p:nvPr/>
        </p:nvSpPr>
        <p:spPr>
          <a:xfrm>
            <a:off x="457200" y="1677838"/>
            <a:ext cx="8229600" cy="2376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SV" dirty="0" smtClean="0"/>
              <a:t>En la Dirección </a:t>
            </a:r>
            <a:r>
              <a:rPr lang="es-SV" dirty="0"/>
              <a:t>de Hidrocarburos y Minas (DHM), se puede interponer quejas, reconsideraciones e información o denuncia ciudadana, para transparentar y garantizar la competencia técnica, imparcialidad e independencia con que trabaja la DHM</a:t>
            </a:r>
            <a:endParaRPr lang="es-SV" altLang="es-SV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21765"/>
          <a:stretch/>
        </p:blipFill>
        <p:spPr bwMode="auto">
          <a:xfrm>
            <a:off x="1147312" y="3359989"/>
            <a:ext cx="3657601" cy="200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99"/>
          <a:stretch/>
        </p:blipFill>
        <p:spPr bwMode="auto">
          <a:xfrm>
            <a:off x="5339751" y="3768742"/>
            <a:ext cx="2531803" cy="1595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099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38" y="-69011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0717" y="316137"/>
            <a:ext cx="6331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Mesas </a:t>
            </a:r>
            <a:r>
              <a:rPr lang="es-SV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Sectoriales</a:t>
            </a:r>
            <a:endParaRPr lang="es-SV" altLang="es-SV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s-SV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Marcador de contenido"/>
          <p:cNvSpPr txBox="1">
            <a:spLocks/>
          </p:cNvSpPr>
          <p:nvPr/>
        </p:nvSpPr>
        <p:spPr>
          <a:xfrm>
            <a:off x="457200" y="1677838"/>
            <a:ext cx="8229600" cy="2376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SV" dirty="0"/>
              <a:t>Se revisan periódicamente las temáticas vinculadas a los sectores productivos con la participación de representantes de empresas, gremiales y otros actores públicos y privados, según sea los temas a tratar. Se han integrado mesas sectoriales de participación de todos los interesados, elaborándose actas con los acuerdos tomados, teniendo acceso los participantes a emitir sus opiniones, a exponer sus ideas y llegar a consensos por la ejecución  de los proyectos y acciones que se desarrollan con el sector que representan</a:t>
            </a:r>
            <a:endParaRPr lang="es-SV" altLang="es-SV" dirty="0" smtClean="0"/>
          </a:p>
        </p:txBody>
      </p:sp>
    </p:spTree>
    <p:extLst>
      <p:ext uri="{BB962C8B-B14F-4D97-AF65-F5344CB8AC3E}">
        <p14:creationId xmlns:p14="http://schemas.microsoft.com/office/powerpoint/2010/main" val="4720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0648" y="296091"/>
            <a:ext cx="6331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Ferias </a:t>
            </a:r>
            <a:r>
              <a:rPr lang="es-SV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 Festivales</a:t>
            </a:r>
            <a:endParaRPr lang="es-SV" altLang="es-SV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s-SV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188" y="1591876"/>
            <a:ext cx="8229600" cy="419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SV" altLang="es-SV" dirty="0" smtClean="0"/>
              <a:t>El MINEC tiene participación activa en ferias de transparencia y del buen vivir mediante el Centro de Atención y Demanda CENADE, en la cual se lleva el servicio de entrega de tarjetas solidarias y se atienden consultas respecto al subsidio del Gas.</a:t>
            </a:r>
          </a:p>
          <a:p>
            <a:endParaRPr lang="es-SV" altLang="es-SV" dirty="0" smtClean="0"/>
          </a:p>
          <a:p>
            <a:pPr>
              <a:buFontTx/>
              <a:buNone/>
            </a:pPr>
            <a:endParaRPr lang="es-SV" altLang="es-SV" dirty="0" smtClean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13" y="3084659"/>
            <a:ext cx="3526971" cy="2350741"/>
          </a:xfrm>
          <a:prstGeom prst="rect">
            <a:avLst/>
          </a:prstGeom>
        </p:spPr>
      </p:pic>
      <p:pic>
        <p:nvPicPr>
          <p:cNvPr id="3074" name="Picture 2" descr="C:\Users\oguido\Downloads\IMG-20160412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2" y="3024701"/>
            <a:ext cx="3540727" cy="23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301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1188" y="296091"/>
            <a:ext cx="6331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altLang="es-SV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Redes </a:t>
            </a:r>
            <a:r>
              <a:rPr lang="es-SV" altLang="es-SV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sociales</a:t>
            </a:r>
          </a:p>
          <a:p>
            <a:endParaRPr lang="es-SV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288" y="1196975"/>
            <a:ext cx="82089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SV" dirty="0">
                <a:latin typeface="+mn-lt"/>
                <a:cs typeface="+mn-cs"/>
              </a:rPr>
              <a:t>El MINEC tiene a disposición de la población otros medios de interacción  que buscan ejercer una comunicación  directa con la población e involucrarla </a:t>
            </a:r>
            <a:r>
              <a:rPr lang="es-SV" dirty="0"/>
              <a:t>en </a:t>
            </a:r>
            <a:r>
              <a:rPr lang="es-SV" dirty="0">
                <a:latin typeface="+mn-lt"/>
                <a:cs typeface="+mn-cs"/>
              </a:rPr>
              <a:t>el quehacer de la Institución:</a:t>
            </a:r>
            <a:endParaRPr lang="es-SV" dirty="0"/>
          </a:p>
          <a:p>
            <a:pPr>
              <a:defRPr/>
            </a:pPr>
            <a:endParaRPr lang="es-SV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697936" y="2397125"/>
            <a:ext cx="6906314" cy="3743325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endParaRPr lang="es-SV" altLang="es-SV" sz="1800" dirty="0" smtClean="0"/>
          </a:p>
          <a:p>
            <a:pPr algn="l" eaLnBrk="1" hangingPunct="1"/>
            <a:r>
              <a:rPr lang="es-SV" altLang="es-SV" sz="1800" dirty="0" smtClean="0"/>
              <a:t>@minec.sv</a:t>
            </a:r>
          </a:p>
          <a:p>
            <a:pPr algn="l" eaLnBrk="1" hangingPunct="1"/>
            <a:endParaRPr lang="es-SV" altLang="es-SV" sz="1800" dirty="0" smtClean="0"/>
          </a:p>
          <a:p>
            <a:pPr algn="l" eaLnBrk="1" hangingPunct="1"/>
            <a:endParaRPr lang="es-SV" altLang="es-SV" sz="1800" dirty="0" smtClean="0"/>
          </a:p>
          <a:p>
            <a:pPr algn="l" eaLnBrk="1" hangingPunct="1"/>
            <a:r>
              <a:rPr lang="es-SV" altLang="es-SV" sz="1800" dirty="0" smtClean="0"/>
              <a:t>https://twitter.com/minec_sv </a:t>
            </a:r>
          </a:p>
          <a:p>
            <a:pPr algn="l" eaLnBrk="1" hangingPunct="1"/>
            <a:endParaRPr lang="es-SV" altLang="es-SV" sz="1800" dirty="0" smtClean="0"/>
          </a:p>
          <a:p>
            <a:pPr algn="l" eaLnBrk="1" hangingPunct="1"/>
            <a:endParaRPr lang="es-SV" altLang="es-SV" sz="1800" dirty="0" smtClean="0"/>
          </a:p>
          <a:p>
            <a:pPr algn="l" eaLnBrk="1" hangingPunct="1"/>
            <a:r>
              <a:rPr lang="es-SV" altLang="es-SV" sz="1800" dirty="0" err="1" smtClean="0"/>
              <a:t>meconomia_sv</a:t>
            </a:r>
            <a:endParaRPr lang="es-SV" altLang="es-SV" sz="1800" dirty="0" smtClean="0"/>
          </a:p>
          <a:p>
            <a:pPr algn="l" eaLnBrk="1" hangingPunct="1"/>
            <a:endParaRPr lang="es-SV" altLang="es-SV" sz="1800" dirty="0" smtClean="0"/>
          </a:p>
          <a:p>
            <a:pPr eaLnBrk="1" hangingPunct="1"/>
            <a:endParaRPr lang="es-SV" altLang="es-SV" sz="1800" dirty="0" smtClean="0"/>
          </a:p>
          <a:p>
            <a:pPr algn="l" eaLnBrk="1" hangingPunct="1"/>
            <a:r>
              <a:rPr lang="es-SV" altLang="es-SV" sz="1800" dirty="0" smtClean="0"/>
              <a:t>https://www.youtube.com/channel/UCU3z4XzhBsF1iAsHxRFxZSw</a:t>
            </a:r>
          </a:p>
        </p:txBody>
      </p:sp>
      <p:pic>
        <p:nvPicPr>
          <p:cNvPr id="8" name="Picture 2" descr="Resultado de imagen para redes soci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0" r="40466" b="53847"/>
          <a:stretch>
            <a:fillRect/>
          </a:stretch>
        </p:blipFill>
        <p:spPr bwMode="auto">
          <a:xfrm>
            <a:off x="468313" y="2420938"/>
            <a:ext cx="8397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Resultado de imagen para redes soci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20386" r="65034" b="43938"/>
          <a:stretch>
            <a:fillRect/>
          </a:stretch>
        </p:blipFill>
        <p:spPr bwMode="auto">
          <a:xfrm>
            <a:off x="539750" y="33575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2 Imagen" descr="Resultado de imagen para redes sociales 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8" t="10956" r="6548" b="7971"/>
          <a:stretch>
            <a:fillRect/>
          </a:stretch>
        </p:blipFill>
        <p:spPr bwMode="auto">
          <a:xfrm>
            <a:off x="539750" y="44370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3 Imagen" descr="youtube-20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45125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0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62743" y="2664823"/>
            <a:ext cx="6548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altLang="es-SV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Mecanismos para la Participación </a:t>
            </a:r>
            <a:r>
              <a:rPr lang="es-SV" altLang="es-SV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Ciudadana</a:t>
            </a:r>
            <a:endParaRPr lang="es-SV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38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0648" y="296091"/>
            <a:ext cx="6331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altLang="es-SV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Rendición </a:t>
            </a:r>
            <a:r>
              <a:rPr lang="es-SV" altLang="es-SV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 Cuentas</a:t>
            </a:r>
          </a:p>
          <a:p>
            <a:endParaRPr lang="es-SV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288" y="1403018"/>
            <a:ext cx="8229600" cy="409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altLang="es-SV" dirty="0"/>
              <a:t>L</a:t>
            </a:r>
            <a:r>
              <a:rPr lang="es-SV" altLang="es-SV" dirty="0" smtClean="0"/>
              <a:t>os y las titulares, una vez al año rinden cuentas a la población para informar y justificar su gestión realizada  en lo técnico, administrativo, jurídico, financiero y transferencias a particulares. por temas o proyectos priorizados, propiciando el diálogo abierto y la evaluación de los resultados de la gestión por parte de la población.</a:t>
            </a:r>
            <a:endParaRPr lang="es-ES" altLang="es-SV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42" y="3485335"/>
            <a:ext cx="3734846" cy="24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131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376</Words>
  <Application>Microsoft Office PowerPoint</Application>
  <PresentationFormat>Presentación en pantalla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Ernesto López Jiménez</dc:creator>
  <cp:lastModifiedBy>Otilia Guadalupe Guido Mejia</cp:lastModifiedBy>
  <cp:revision>10</cp:revision>
  <dcterms:created xsi:type="dcterms:W3CDTF">2018-05-29T19:58:43Z</dcterms:created>
  <dcterms:modified xsi:type="dcterms:W3CDTF">2018-06-15T21:09:51Z</dcterms:modified>
</cp:coreProperties>
</file>