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custDataLst>
    <p:tags r:id="rId11"/>
  </p:custDataLst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11003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74956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086084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421173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01051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41710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62392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63702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02920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06315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90529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81896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B60C-2D07-4BFE-A990-1F963F91EFCF}" type="datetimeFigureOut">
              <a:rPr lang="es-SV" smtClean="0"/>
              <a:pPr/>
              <a:t>08/07/2015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B9EED-2E09-45DB-B7C2-3EC09419492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84267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ond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909452" y="9989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6000" b="1" dirty="0" smtClean="0">
                <a:solidFill>
                  <a:schemeClr val="accent1">
                    <a:lumMod val="50000"/>
                  </a:schemeClr>
                </a:solidFill>
              </a:rPr>
              <a:t>Evaluación ciudadana </a:t>
            </a:r>
            <a:endParaRPr lang="es-SV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38200" y="2956956"/>
            <a:ext cx="10515600" cy="210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4000" b="1" dirty="0" smtClean="0"/>
              <a:t>Rendición de </a:t>
            </a:r>
            <a:r>
              <a:rPr lang="es-SV" sz="4000" b="1" smtClean="0"/>
              <a:t>Cuentas </a:t>
            </a:r>
            <a:r>
              <a:rPr lang="es-SV" sz="4000" b="1" smtClean="0"/>
              <a:t>de CIFCO</a:t>
            </a:r>
            <a:endParaRPr lang="es-SV" sz="4000" b="1" dirty="0" smtClean="0"/>
          </a:p>
          <a:p>
            <a:pPr algn="ctr"/>
            <a:endParaRPr lang="es-SV" sz="4000" dirty="0" smtClean="0"/>
          </a:p>
          <a:p>
            <a:pPr algn="ctr"/>
            <a:r>
              <a:rPr lang="es-SV" sz="3200" dirty="0" smtClean="0"/>
              <a:t>08 </a:t>
            </a:r>
            <a:r>
              <a:rPr lang="es-SV" sz="3200" dirty="0" smtClean="0"/>
              <a:t>Julio 2015 </a:t>
            </a:r>
            <a:endParaRPr lang="es-SV" sz="3200" dirty="0"/>
          </a:p>
        </p:txBody>
      </p:sp>
    </p:spTree>
    <p:extLst>
      <p:ext uri="{BB962C8B-B14F-4D97-AF65-F5344CB8AC3E}">
        <p14:creationId xmlns:p14="http://schemas.microsoft.com/office/powerpoint/2010/main" xmlns="" val="12993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¿Cual es su sexo?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Femenino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Masculino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1832657765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1034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21066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¿Recibió el informe de rendición de cuentas oportunamente?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 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3195385608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2058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53796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¿El contenido del informe está escrito de la manera clara y resalta los aspectos importantes de la gestión?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1780433490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3082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394982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Durante la presentación del informe: ¿Las autoridades explicaron y justificaron las principales decisiones de su gestión?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91760961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4106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392361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¿Las autoridades informaron sobre los obstáculos o dificultades enfrentadas?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716405857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5130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207259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¿Las autoridades han explicado con claridad el origen y uso de los recursos asignados?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2789460253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6154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328234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¿Las autoridades dieron respuestas satisfactorias a la mayoría de las preguntas de la población?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 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1045153309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7178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353318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Del 1 al 10 evalúe el evento de rendición de esta institución (1 valor minimo / 10 valor maximo)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1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3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4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5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6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7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8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9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10</a:t>
            </a:r>
            <a:endParaRPr lang="es-SV" sz="27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2927521421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8202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425188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71482F040D3A463C96EE485F21DF5258"/>
  <p:tag name="TPVERSION" val="5"/>
  <p:tag name="TPFULLVERSION" val="5.3.1.3337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58CBF0BCDC74D9E8673FA9ECEB64A5B&lt;/guid&gt;&#10;        &lt;description /&gt;&#10;        &lt;date&gt;7/8/2015 9:46:0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2C5670BB65C4DA7B014AB7986DF8791&lt;/guid&gt;&#10;            &lt;repollguid&gt;8A666D51FCB3495E8564A11632EF7B23&lt;/repollguid&gt;&#10;            &lt;sourceid /&gt;&#10;            &lt;questiontext&gt;Durante la presentación del informe: ¿Las autoridades explicaron y justificaron las principales decisiones de su gest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7D2F1566C9D24C5AB6AA2FEA52E23B66&lt;/guid&gt;&#10;                    &lt;answertext&gt;Si &lt;/answertext&gt;&#10;                    &lt;valuetype&gt;0&lt;/valuetype&gt;&#10;                &lt;/answer&gt;&#10;                &lt;answer&gt;&#10;                    &lt;guid&gt;23A0D2E959F149EDAB08A746FE457794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urante la presentación del informe: ¿Las autoridades explicaron y justificaron las principales decisiones de su gestión?[;crlf;]34[;]200[;]34[;]False[;]0[;][;crlf;]117647058823529[;]1[;]381220041082815[;]145328719723183[;crlf;]28[;]0[;]Si 1[;]Si [;][;crlf;]6[;]0[;]No2[;]No[;]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63B022A329249C5B4FF752DAC685871&lt;/guid&gt;&#10;        &lt;description /&gt;&#10;        &lt;date&gt;7/8/2015 9:46:1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B62D7ABE549401ABA7195262A156CED&lt;/guid&gt;&#10;            &lt;repollguid&gt;E9954F14FB1449CA8E3F5C9D4F740CCD&lt;/repollguid&gt;&#10;            &lt;sourceid /&gt;&#10;            &lt;questiontext&gt;¿Las autoridades informaron sobre los obstáculos o dificultades enfrentadas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B55730C6ABF74F6FBDB6CB9EA1E6402C&lt;/guid&gt;&#10;                    &lt;answertext&gt;Si&lt;/answertext&gt;&#10;                    &lt;valuetype&gt;0&lt;/valuetype&gt;&#10;                &lt;/answer&gt;&#10;                &lt;answer&gt;&#10;                    &lt;guid&gt;A8B3190E0B57408B9106E413FB2C7AA5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 informaron sobre los obstáculos o dificultades enfrentadas?[;crlf;]34[;]200[;]34[;]False[;]0[;][;crlf;]1.17647058823529[;]1[;]0.381220041082815[;]0.145328719723183[;crlf;]28[;]0[;]Si1[;]Si[;][;crlf;]6[;]0[;]No2[;]No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EC4CED38B7F43659D82573B44E52575&lt;/guid&gt;&#10;        &lt;description /&gt;&#10;        &lt;date&gt;7/8/2015 9:46:1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BB39EEB6384BDC81BDF0F91FF07C34&lt;/guid&gt;&#10;            &lt;repollguid&gt;0CC995CC97534A3591427287540F615C&lt;/repollguid&gt;&#10;            &lt;sourceid /&gt;&#10;            &lt;questiontext&gt;¿Las autoridades han explicado con claridad el origen y uso de los recursos asignados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8F83B0FC8A53480AA31CAE8A4FA45CF7&lt;/guid&gt;&#10;                    &lt;answertext&gt;Si&lt;/answertext&gt;&#10;                    &lt;valuetype&gt;0&lt;/valuetype&gt;&#10;                &lt;/answer&gt;&#10;                &lt;answer&gt;&#10;                    &lt;guid&gt;28111621E05F4F1087C55C4D69B00EC8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han explicado con claridad el origen y uso de los recursos asignados?[;crlf;]36[;]200[;]36[;]False[;]0[;][;crlf;]1.08333333333333[;]1[;]0.276385399196283[;]0.0763888888888889[;crlf;]33[;]0[;]Si1[;]Si[;][;crlf;]3[;]0[;]No2[;]No[;]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13CB16391FC4460B77831F9BCE1F650&lt;/guid&gt;&#10;        &lt;description /&gt;&#10;        &lt;date&gt;7/8/2015 9:45:5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B61DCC83F6A4D09BA73E780C6A715C8&lt;/guid&gt;&#10;            &lt;repollguid&gt;FA1687A5F9A24E4EA7BEF065D70AAD28&lt;/repollguid&gt;&#10;            &lt;sourceid /&gt;&#10;            &lt;questiontext&gt;¿Cual es su sexo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279A0BCDFF3B498997CAFD5FA19440BD&lt;/guid&gt;&#10;                    &lt;answertext&gt;Femenino&lt;/answertext&gt;&#10;                    &lt;valuetype&gt;0&lt;/valuetype&gt;&#10;                &lt;/answer&gt;&#10;                &lt;answer&gt;&#10;                    &lt;guid&gt;06DB9133A05C495DA1ED63450FB18A4A&lt;/guid&gt;&#10;                    &lt;answertext&gt;Masculino&lt;/answertext&gt;&#10;                    &lt;valuetype&gt;0&lt;/valuetype&gt;&#10;                &lt;/answer&gt;&#10;            &lt;/answers&gt;&#10;        &lt;/multichoice&gt;&#10;    &lt;/questions&gt;&#10;&lt;/questionlist&gt;"/>
  <p:tag name="RESULTS" val="¿Cual es su sexo?[;crlf;]35[;]200[;]35[;]False[;]0[;][;crlf;]1.54285714285714[;]2[;]0.498159879261791[;]0.248163265306122[;crlf;]16[;]0[;]Femenino1[;]Femenino[;][;crlf;]19[;]0[;]Masculino2[;]Masculino[;]"/>
  <p:tag name="HASRESULTS" val="True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F30B4DBBEF9487C8B88F59D18699D34&lt;/guid&gt;&#10;        &lt;description /&gt;&#10;        &lt;date&gt;7/8/2015 9:46:2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8064F62E53C4701B8B6875ADB41B2AE&lt;/guid&gt;&#10;            &lt;repollguid&gt;054F48B95DF34F5E93DE77DC9E9D1E4C&lt;/repollguid&gt;&#10;            &lt;sourceid /&gt;&#10;            &lt;questiontext&gt;¿Las autoridades dieron respuestas satisfactorias a la mayoría de las preguntas de la poblac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1460E8C30FCB4CF18629658B4F2A35C9&lt;/guid&gt;&#10;                    &lt;answertext&gt;Si &lt;/answertext&gt;&#10;                    &lt;valuetype&gt;0&lt;/valuetype&gt;&#10;                &lt;/answer&gt;&#10;                &lt;answer&gt;&#10;                    &lt;guid&gt;EC36A3242EEC42A9AFBD9CA4E1013480&lt;/guid&gt;&#10;                    &lt;answertext&gt;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 autoridades dieron respuestas satisfactorias a la mayoría de las preguntas de la población?[;crlf;]1[;]200[;]1[;]False[;]0[;][;crlf;]1[;]1[;]0[;]0[;crlf;]1[;]0[;]Si 1[;]Si [;][;crlf;]0[;]0[;]No 2[;]No [;]"/>
  <p:tag name="HASRESULTS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18F5F8C58CD46B199E965E8CE5D5FE8&lt;/guid&gt;&#10;        &lt;description /&gt;&#10;        &lt;date&gt;7/8/2015 9:46:2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E4EDB394C8D49D3B23F8C99402DD1F9&lt;/guid&gt;&#10;            &lt;repollguid&gt;27C9773635184861A5B01DEE04E8000A&lt;/repollguid&gt;&#10;            &lt;sourceid /&gt;&#10;            &lt;questiontext&gt;Del 1 al 10 evalúe el evento de rendición de esta institución (1 valor minimo / 10 valor maximo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demographic&gt;True&lt;/demographic&gt;&#10;            &lt;groupname /&gt;&#10;            &lt;answers&gt;&#10;                &lt;answer&gt;&#10;                    &lt;guid&gt;396E4495F10442509C67257459E86D46&lt;/guid&gt;&#10;                    &lt;answertext&gt;1&lt;/answertext&gt;&#10;                    &lt;valuetype&gt;0&lt;/valuetype&gt;&#10;                &lt;/answer&gt;&#10;                &lt;answer&gt;&#10;                    &lt;guid&gt;3824CF243A7742F88E88A329BB0E2FBF&lt;/guid&gt;&#10;                    &lt;answertext&gt;2&lt;/answertext&gt;&#10;                    &lt;valuetype&gt;0&lt;/valuetype&gt;&#10;                &lt;/answer&gt;&#10;                &lt;answer&gt;&#10;                    &lt;guid&gt;25EF81E3664842C3918B8C2581505375&lt;/guid&gt;&#10;                    &lt;answertext&gt;3&lt;/answertext&gt;&#10;                    &lt;valuetype&gt;0&lt;/valuetype&gt;&#10;                &lt;/answer&gt;&#10;                &lt;answer&gt;&#10;                    &lt;guid&gt;4BBAB250B9E84477B682F2D61069B637&lt;/guid&gt;&#10;                    &lt;answertext&gt;4&lt;/answertext&gt;&#10;                    &lt;valuetype&gt;0&lt;/valuetype&gt;&#10;                &lt;/answer&gt;&#10;                &lt;answer&gt;&#10;                    &lt;guid&gt;6648994081554B1CA47D5298769D1B2F&lt;/guid&gt;&#10;                    &lt;answertext&gt;5&lt;/answertext&gt;&#10;                    &lt;valuetype&gt;0&lt;/valuetype&gt;&#10;                &lt;/answer&gt;&#10;                &lt;answer&gt;&#10;                    &lt;guid&gt;2997B145ABC3451B80D9FAFE661310B1&lt;/guid&gt;&#10;                    &lt;answertext&gt;6&lt;/answertext&gt;&#10;                    &lt;valuetype&gt;0&lt;/valuetype&gt;&#10;                &lt;/answer&gt;&#10;                &lt;answer&gt;&#10;                    &lt;guid&gt;A90CC052A91D439B9E2155A11B99545E&lt;/guid&gt;&#10;                    &lt;answertext&gt;7&lt;/answertext&gt;&#10;                    &lt;valuetype&gt;0&lt;/valuetype&gt;&#10;                &lt;/answer&gt;&#10;                &lt;answer&gt;&#10;                    &lt;guid&gt;0C498AB269914540831A10B063B0FBE8&lt;/guid&gt;&#10;                    &lt;answertext&gt;8&lt;/answertext&gt;&#10;                    &lt;valuetype&gt;0&lt;/valuetype&gt;&#10;                &lt;/answer&gt;&#10;                &lt;answer&gt;&#10;                    &lt;guid&gt;193FECDEBB6847469DBD94B36782A312&lt;/guid&gt;&#10;                    &lt;answertext&gt;9&lt;/answertext&gt;&#10;                    &lt;valuetype&gt;0&lt;/valuetype&gt;&#10;                &lt;/answer&gt;&#10;                &lt;answer&gt;&#10;                    &lt;guid&gt;A1D5F55EB798457ABE72A6C1410B843D&lt;/guid&gt;&#10;                    &lt;answertext&gt;10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el 1 al 10 evalúe el evento de rendición de esta institución (1 valor minimo / 10 valor maximo)[;crlf;]37[;]200[;]37[;]False[;]0[;][;crlf;]8.94594594594595[;]9[;]1.22906129739482[;]1.51059167275383[;crlf;]0[;]0[;]11[;]1[;][;crlf;]0[;]0[;]22[;]2[;][;crlf;]0[;]0[;]33[;]3[;][;crlf;]0[;]0[;]44[;]4[;][;crlf;]0[;]0[;]55[;]5[;][;crlf;]2[;]0[;]66[;]6[;][;crlf;]3[;]0[;]77[;]7[;][;crlf;]8[;]0[;]88[;]8[;][;crlf;]6[;]0[;]99[;]9[;][;crlf;]18[;]0[;]100[;]10[;]"/>
  <p:tag name="HASRESULTS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63565A74A954FC9A3E19CE638D9A2A3&lt;/guid&gt;&#10;        &lt;description /&gt;&#10;        &lt;date&gt;7/8/2015 9:45:5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C49CB7DCF244D28B00E5AF3A0A3EACB&lt;/guid&gt;&#10;            &lt;repollguid&gt;6EF8E9A6A52145C0AF4E015FDFC40C3B&lt;/repollguid&gt;&#10;            &lt;sourceid /&gt;&#10;            &lt;questiontext&gt;¿Recibió el informe de rendición de cuentas oportunamente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1DF1ABDE53D745FD9112CC904890E5FC&lt;/guid&gt;&#10;                    &lt;answertext&gt;Si &lt;/answertext&gt;&#10;                    &lt;valuetype&gt;0&lt;/valuetype&gt;&#10;                &lt;/answer&gt;&#10;                &lt;answer&gt;&#10;                    &lt;guid&gt;123D523B4FAC4FD2A16EC2418E20BFD4&lt;/guid&gt;&#10;                    &lt;answertext&gt;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Recibió el informe de rendición de cuentas oportunamente?[;crlf;]33[;]200[;]33[;]False[;]0[;][;crlf;]1.21212121212121[;]1[;]0.40881022918885[;]0.16712580348944[;crlf;]26[;]0[;]Si 1[;]Si [;][;crlf;]7[;]0[;]No 2[;]No 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7D89859DF774D6DAD69774C96A1ED1C&lt;/guid&gt;&#10;        &lt;description /&gt;&#10;        &lt;date&gt;7/8/2015 9:46:0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B0FE2D0F1AC4263B28B52B5EA29004C&lt;/guid&gt;&#10;            &lt;repollguid&gt;DDCD1D68491A432BA5A0364B4ECC9F2A&lt;/repollguid&gt;&#10;            &lt;sourceid /&gt;&#10;            &lt;questiontext&gt;¿El contenido del informe está escrito de la manera clara y resalta los aspectos importantes de la gest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96E2E577ADB44267AFE51DF5BC942F51&lt;/guid&gt;&#10;                    &lt;answertext&gt;Si &lt;/answertext&gt;&#10;                    &lt;valuetype&gt;0&lt;/valuetype&gt;&#10;                &lt;/answer&gt;&#10;                &lt;answer&gt;&#10;                    &lt;guid&gt;8F3C70EAB9DD4EA0A74E93B0D9997BD3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El contenido del informe está escrito de la manera clara y resalta los aspectos importantes de la gestión?[;crlf;]36[;]200[;]36[;]False[;]0[;][;crlf;]127777777777778[;]1[;]447903208238808[;]200617283950617[;crlf;]26[;]0[;]Si 1[;]Si [;][;crlf;]10[;]0[;]No2[;]No[;]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127</Words>
  <Application>Microsoft Office PowerPoint</Application>
  <PresentationFormat>Personalizado</PresentationFormat>
  <Paragraphs>36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Gráfico</vt:lpstr>
      <vt:lpstr>Evaluación ciudadana </vt:lpstr>
      <vt:lpstr>¿Cual es su sexo?</vt:lpstr>
      <vt:lpstr>¿Recibió el informe de rendición de cuentas oportunamente?</vt:lpstr>
      <vt:lpstr>¿El contenido del informe está escrito de la manera clara y resalta los aspectos importantes de la gestión?</vt:lpstr>
      <vt:lpstr>Durante la presentación del informe: ¿Las autoridades explicaron y justificaron las principales decisiones de su gestión?</vt:lpstr>
      <vt:lpstr>¿Las autoridades informaron sobre los obstáculos o dificultades enfrentadas?</vt:lpstr>
      <vt:lpstr>¿Las autoridades han explicado con claridad el origen y uso de los recursos asignados?</vt:lpstr>
      <vt:lpstr>¿Las autoridades dieron respuestas satisfactorias a la mayoría de las preguntas de la población?</vt:lpstr>
      <vt:lpstr>Del 1 al 10 evalúe el evento de rendición de esta institución (1 valor minimo / 10 valor maximo)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¿Cual es su sexo?</dc:title>
  <dc:creator>PC</dc:creator>
  <cp:lastModifiedBy>sflores</cp:lastModifiedBy>
  <cp:revision>10</cp:revision>
  <dcterms:created xsi:type="dcterms:W3CDTF">2015-07-08T15:49:04Z</dcterms:created>
  <dcterms:modified xsi:type="dcterms:W3CDTF">2015-07-08T21:44:12Z</dcterms:modified>
</cp:coreProperties>
</file>