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A149-118C-4DC8-8617-222634617823}" type="datetimeFigureOut">
              <a:rPr lang="es-SV" smtClean="0"/>
              <a:t>22/07/2016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386B8-C9D9-4DBD-BB07-3F1C0D8A4F73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A149-118C-4DC8-8617-222634617823}" type="datetimeFigureOut">
              <a:rPr lang="es-SV" smtClean="0"/>
              <a:t>22/07/2016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386B8-C9D9-4DBD-BB07-3F1C0D8A4F73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A149-118C-4DC8-8617-222634617823}" type="datetimeFigureOut">
              <a:rPr lang="es-SV" smtClean="0"/>
              <a:t>22/07/2016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386B8-C9D9-4DBD-BB07-3F1C0D8A4F73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A149-118C-4DC8-8617-222634617823}" type="datetimeFigureOut">
              <a:rPr lang="es-SV" smtClean="0"/>
              <a:t>22/07/2016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386B8-C9D9-4DBD-BB07-3F1C0D8A4F73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A149-118C-4DC8-8617-222634617823}" type="datetimeFigureOut">
              <a:rPr lang="es-SV" smtClean="0"/>
              <a:t>22/07/2016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386B8-C9D9-4DBD-BB07-3F1C0D8A4F73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A149-118C-4DC8-8617-222634617823}" type="datetimeFigureOut">
              <a:rPr lang="es-SV" smtClean="0"/>
              <a:t>22/07/2016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386B8-C9D9-4DBD-BB07-3F1C0D8A4F73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A149-118C-4DC8-8617-222634617823}" type="datetimeFigureOut">
              <a:rPr lang="es-SV" smtClean="0"/>
              <a:t>22/07/2016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386B8-C9D9-4DBD-BB07-3F1C0D8A4F73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A149-118C-4DC8-8617-222634617823}" type="datetimeFigureOut">
              <a:rPr lang="es-SV" smtClean="0"/>
              <a:t>22/07/2016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386B8-C9D9-4DBD-BB07-3F1C0D8A4F73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A149-118C-4DC8-8617-222634617823}" type="datetimeFigureOut">
              <a:rPr lang="es-SV" smtClean="0"/>
              <a:t>22/07/2016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386B8-C9D9-4DBD-BB07-3F1C0D8A4F73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A149-118C-4DC8-8617-222634617823}" type="datetimeFigureOut">
              <a:rPr lang="es-SV" smtClean="0"/>
              <a:t>22/07/2016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386B8-C9D9-4DBD-BB07-3F1C0D8A4F73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A149-118C-4DC8-8617-222634617823}" type="datetimeFigureOut">
              <a:rPr lang="es-SV" smtClean="0"/>
              <a:t>22/07/2016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386B8-C9D9-4DBD-BB07-3F1C0D8A4F73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AA149-118C-4DC8-8617-222634617823}" type="datetimeFigureOut">
              <a:rPr lang="es-SV" smtClean="0"/>
              <a:t>22/07/2016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386B8-C9D9-4DBD-BB07-3F1C0D8A4F73}" type="slidenum">
              <a:rPr lang="es-SV" smtClean="0"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SV"/>
          </a:p>
        </p:txBody>
      </p:sp>
      <p:pic>
        <p:nvPicPr>
          <p:cNvPr id="1026" name="1 Imagen" descr="Invitación RC 2015-20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8244408" cy="6334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Amanda Cristina Rivera Sagastizado</dc:creator>
  <cp:lastModifiedBy>Amanda Cristina Rivera Sagastizado</cp:lastModifiedBy>
  <cp:revision>1</cp:revision>
  <dcterms:created xsi:type="dcterms:W3CDTF">2016-07-22T18:09:52Z</dcterms:created>
  <dcterms:modified xsi:type="dcterms:W3CDTF">2016-07-22T18:11:50Z</dcterms:modified>
</cp:coreProperties>
</file>