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8" d="100"/>
          <a:sy n="48" d="100"/>
        </p:scale>
        <p:origin x="-101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0023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0385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9909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s-SV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6866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413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72933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023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20410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725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48171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1967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4728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17FE-2D14-4EBD-B609-05C20239D078}" type="datetimeFigureOut">
              <a:rPr lang="es-SV" smtClean="0"/>
              <a:t>11/12/2015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ED34F-D1A4-4658-94DF-4AB9F4E7BBA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7320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6664663" y="6434687"/>
            <a:ext cx="2269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s-ES_tradn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Diciembre/2015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275856" y="5805184"/>
            <a:ext cx="4357689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>
            <a:defPPr>
              <a:defRPr lang="es-ES"/>
            </a:defPPr>
            <a:lvl1pPr>
              <a:defRPr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defRPr>
            </a:lvl1pPr>
          </a:lstStyle>
          <a:p>
            <a:r>
              <a:rPr lang="es-ES_tradnl" dirty="0"/>
              <a:t>Elaborado por: </a:t>
            </a:r>
          </a:p>
          <a:p>
            <a:pPr algn="ctr"/>
            <a:r>
              <a:rPr lang="es-ES_tradnl" dirty="0" smtClean="0"/>
              <a:t>ING. MARCO ANTONIO FORTIN </a:t>
            </a:r>
          </a:p>
          <a:p>
            <a:pPr algn="ctr"/>
            <a:r>
              <a:rPr lang="es-ES_tradnl" dirty="0" smtClean="0"/>
              <a:t>Presidente de ANDA</a:t>
            </a:r>
            <a:endParaRPr lang="es-ES_tradnl" dirty="0"/>
          </a:p>
        </p:txBody>
      </p:sp>
      <p:sp>
        <p:nvSpPr>
          <p:cNvPr id="15" name="6 Rectángulo"/>
          <p:cNvSpPr/>
          <p:nvPr/>
        </p:nvSpPr>
        <p:spPr>
          <a:xfrm>
            <a:off x="2773047" y="3903262"/>
            <a:ext cx="5653833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Proyectos a realizar por ANDA</a:t>
            </a:r>
          </a:p>
          <a:p>
            <a:pPr algn="ctr">
              <a:defRPr/>
            </a:pPr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2016 - 2019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501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96996" y="939844"/>
            <a:ext cx="72220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SV" dirty="0" smtClean="0"/>
              <a:t>REHABILITACION DEL SISTEMA RIO LEMPA</a:t>
            </a:r>
          </a:p>
          <a:p>
            <a:pPr>
              <a:lnSpc>
                <a:spcPct val="150000"/>
              </a:lnSpc>
            </a:pPr>
            <a:r>
              <a:rPr lang="es-SV" dirty="0" smtClean="0"/>
              <a:t>PROYECTO PAPLI</a:t>
            </a:r>
          </a:p>
          <a:p>
            <a:pPr>
              <a:lnSpc>
                <a:spcPct val="150000"/>
              </a:lnSpc>
            </a:pPr>
            <a:r>
              <a:rPr lang="es-SV" dirty="0" smtClean="0"/>
              <a:t>REHABILITACION DEL SISTEMA ZONA NORTE</a:t>
            </a:r>
          </a:p>
          <a:p>
            <a:pPr>
              <a:lnSpc>
                <a:spcPct val="150000"/>
              </a:lnSpc>
            </a:pPr>
            <a:r>
              <a:rPr lang="es-SV" dirty="0" smtClean="0"/>
              <a:t>CAMBIO DE TUBERIAS AP EN EL AMSS</a:t>
            </a:r>
          </a:p>
          <a:p>
            <a:pPr>
              <a:lnSpc>
                <a:spcPct val="150000"/>
              </a:lnSpc>
            </a:pPr>
            <a:r>
              <a:rPr lang="es-SV" dirty="0" smtClean="0"/>
              <a:t>EFICIENCIA ENERGETICA</a:t>
            </a:r>
          </a:p>
          <a:p>
            <a:pPr>
              <a:lnSpc>
                <a:spcPct val="150000"/>
              </a:lnSpc>
            </a:pPr>
            <a:r>
              <a:rPr lang="es-SV" dirty="0" smtClean="0"/>
              <a:t>SAS ESCALON</a:t>
            </a:r>
          </a:p>
          <a:p>
            <a:pPr>
              <a:lnSpc>
                <a:spcPct val="150000"/>
              </a:lnSpc>
            </a:pPr>
            <a:r>
              <a:rPr lang="es-SV" dirty="0" smtClean="0"/>
              <a:t>INSTALACION DE 4.8 KM DE TUBERIA DE 48” </a:t>
            </a:r>
            <a:r>
              <a:rPr lang="es-SV" dirty="0" err="1" smtClean="0"/>
              <a:t>Ho.Fo</a:t>
            </a:r>
            <a:r>
              <a:rPr lang="es-SV" dirty="0" smtClean="0"/>
              <a:t>., SISTEMA ZONA NORTE – SANTISIMA TRINIDAD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SV" dirty="0"/>
          </a:p>
        </p:txBody>
      </p:sp>
      <p:sp>
        <p:nvSpPr>
          <p:cNvPr id="4" name="Elipse 3">
            <a:hlinkClick r:id="" action="ppaction://noaction"/>
          </p:cNvPr>
          <p:cNvSpPr/>
          <p:nvPr/>
        </p:nvSpPr>
        <p:spPr>
          <a:xfrm>
            <a:off x="1164163" y="1071924"/>
            <a:ext cx="194737" cy="19026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Elipse 16">
            <a:hlinkClick r:id="" action="ppaction://noaction"/>
          </p:cNvPr>
          <p:cNvSpPr/>
          <p:nvPr/>
        </p:nvSpPr>
        <p:spPr>
          <a:xfrm>
            <a:off x="1164163" y="1513504"/>
            <a:ext cx="194737" cy="19026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Elipse 17">
            <a:hlinkClick r:id="" action="ppaction://noaction"/>
          </p:cNvPr>
          <p:cNvSpPr/>
          <p:nvPr/>
        </p:nvSpPr>
        <p:spPr>
          <a:xfrm>
            <a:off x="1164163" y="1955084"/>
            <a:ext cx="194737" cy="19026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Elipse 18">
            <a:hlinkClick r:id="" action="ppaction://noaction"/>
          </p:cNvPr>
          <p:cNvSpPr/>
          <p:nvPr/>
        </p:nvSpPr>
        <p:spPr>
          <a:xfrm>
            <a:off x="1164163" y="2388618"/>
            <a:ext cx="194737" cy="19026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" name="Elipse 19">
            <a:hlinkClick r:id="" action="ppaction://noaction"/>
          </p:cNvPr>
          <p:cNvSpPr/>
          <p:nvPr/>
        </p:nvSpPr>
        <p:spPr>
          <a:xfrm>
            <a:off x="1164163" y="2775254"/>
            <a:ext cx="194737" cy="19026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1" name="Elipse 20">
            <a:hlinkClick r:id="" action="ppaction://noaction"/>
          </p:cNvPr>
          <p:cNvSpPr/>
          <p:nvPr/>
        </p:nvSpPr>
        <p:spPr>
          <a:xfrm>
            <a:off x="1164163" y="3212355"/>
            <a:ext cx="194737" cy="19026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2" name="Elipse 21">
            <a:hlinkClick r:id="" action="ppaction://noaction"/>
          </p:cNvPr>
          <p:cNvSpPr/>
          <p:nvPr/>
        </p:nvSpPr>
        <p:spPr>
          <a:xfrm>
            <a:off x="1164163" y="3614740"/>
            <a:ext cx="194737" cy="19026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2578101" y="5237956"/>
          <a:ext cx="3949700" cy="628650"/>
        </p:xfrm>
        <a:graphic>
          <a:graphicData uri="http://schemas.openxmlformats.org/drawingml/2006/table">
            <a:tbl>
              <a:tblPr/>
              <a:tblGrid>
                <a:gridCol w="2569632"/>
                <a:gridCol w="1380068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DOLARES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158 429,814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EUROS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65 255,950</a:t>
                      </a:r>
                      <a:r>
                        <a:rPr lang="es-SV" dirty="0" smtClean="0"/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429461" y="4771662"/>
            <a:ext cx="241258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 A REALIZAR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73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59261" y="89595"/>
            <a:ext cx="460540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S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 DE INVERSION</a:t>
            </a:r>
            <a:endParaRPr lang="es-S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10069" y="967844"/>
          <a:ext cx="8544241" cy="5620689"/>
        </p:xfrm>
        <a:graphic>
          <a:graphicData uri="http://schemas.openxmlformats.org/drawingml/2006/table">
            <a:tbl>
              <a:tblPr/>
              <a:tblGrid>
                <a:gridCol w="438372"/>
                <a:gridCol w="3981226"/>
                <a:gridCol w="1619568"/>
                <a:gridCol w="1397000"/>
                <a:gridCol w="1108075"/>
              </a:tblGrid>
              <a:tr h="4770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TITULARIZACION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1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67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REHABILITACION DEL SISTEMA RIO LEMPA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16 982,499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53 000,000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54367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REHABILITACION DEL SISTEMA ZONA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24 653,092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7704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PAPLI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28 369,885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81031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 DE TUBERIAS AP EN EL AMSS ASBESTO CEMENTO II ETAPA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50 724,338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07694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SUSTITUCION DE 4.7 KM DE TUBERIA DE 48” Ho.Fo., SISTEMA ZONA NORTE – SANTISIMA TRINIDAD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12 255,950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7704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 ESCALON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8 700,000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7704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EFICIENCIA ENERGETICA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2 205,776.25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22 794,224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7704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EN ZONA ORIENTAL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4 000,000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477021">
                <a:tc>
                  <a:txBody>
                    <a:bodyPr/>
                    <a:lstStyle/>
                    <a:p>
                      <a:pPr algn="r" fontAlgn="ctr"/>
                      <a:endParaRPr lang="es-SV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94 000,000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64 429,814.08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65 255,950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9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293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166</Words>
  <Application>Microsoft Office PowerPoint</Application>
  <PresentationFormat>Presentación en pantalla (4:3)</PresentationFormat>
  <Paragraphs>71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2_Tema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Gabriel Dominguez Reyes</dc:creator>
  <cp:lastModifiedBy>Rosa María Guevara de Ramírez</cp:lastModifiedBy>
  <cp:revision>1</cp:revision>
  <dcterms:created xsi:type="dcterms:W3CDTF">2015-12-11T20:34:47Z</dcterms:created>
  <dcterms:modified xsi:type="dcterms:W3CDTF">2015-12-11T20:42:08Z</dcterms:modified>
</cp:coreProperties>
</file>