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sldIdLst>
    <p:sldId id="256" r:id="rId2"/>
    <p:sldId id="290" r:id="rId3"/>
    <p:sldId id="289" r:id="rId4"/>
    <p:sldId id="284" r:id="rId5"/>
    <p:sldId id="285" r:id="rId6"/>
    <p:sldId id="286" r:id="rId7"/>
    <p:sldId id="291" r:id="rId8"/>
    <p:sldId id="271" r:id="rId9"/>
    <p:sldId id="288" r:id="rId10"/>
    <p:sldId id="293" r:id="rId11"/>
    <p:sldId id="292" r:id="rId12"/>
    <p:sldId id="263" r:id="rId13"/>
    <p:sldId id="262" r:id="rId14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5DCF25F3-C903-4865-9684-C2540A554E31}">
          <p14:sldIdLst>
            <p14:sldId id="256"/>
            <p14:sldId id="290"/>
            <p14:sldId id="289"/>
            <p14:sldId id="284"/>
            <p14:sldId id="285"/>
            <p14:sldId id="286"/>
            <p14:sldId id="291"/>
            <p14:sldId id="271"/>
            <p14:sldId id="288"/>
            <p14:sldId id="293"/>
            <p14:sldId id="292"/>
            <p14:sldId id="263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C07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86323" autoAdjust="0"/>
  </p:normalViewPr>
  <p:slideViewPr>
    <p:cSldViewPr>
      <p:cViewPr varScale="1">
        <p:scale>
          <a:sx n="71" d="100"/>
          <a:sy n="71" d="100"/>
        </p:scale>
        <p:origin x="14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4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B1E3D8-5524-4FCE-B039-F086C27046DC}" type="datetimeFigureOut">
              <a:rPr lang="es-ES" smtClean="0"/>
              <a:t>03/04/2024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86B18F-A43F-4713-9D3F-660D50B8961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E3D8-5524-4FCE-B039-F086C27046DC}" type="datetimeFigureOut">
              <a:rPr lang="es-ES" smtClean="0"/>
              <a:t>03/04/2024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B18F-A43F-4713-9D3F-660D50B8961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E3D8-5524-4FCE-B039-F086C27046DC}" type="datetimeFigureOut">
              <a:rPr lang="es-ES" smtClean="0"/>
              <a:t>03/04/2024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B18F-A43F-4713-9D3F-660D50B8961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E3D8-5524-4FCE-B039-F086C27046DC}" type="datetimeFigureOut">
              <a:rPr lang="es-ES" smtClean="0"/>
              <a:t>03/04/2024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B18F-A43F-4713-9D3F-660D50B8961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E3D8-5524-4FCE-B039-F086C27046DC}" type="datetimeFigureOut">
              <a:rPr lang="es-ES" smtClean="0"/>
              <a:t>03/04/2024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B18F-A43F-4713-9D3F-660D50B8961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E3D8-5524-4FCE-B039-F086C27046DC}" type="datetimeFigureOut">
              <a:rPr lang="es-ES" smtClean="0"/>
              <a:t>03/04/2024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B18F-A43F-4713-9D3F-660D50B8961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E3D8-5524-4FCE-B039-F086C27046DC}" type="datetimeFigureOut">
              <a:rPr lang="es-ES" smtClean="0"/>
              <a:t>03/04/2024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B18F-A43F-4713-9D3F-660D50B8961A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E3D8-5524-4FCE-B039-F086C27046DC}" type="datetimeFigureOut">
              <a:rPr lang="es-ES" smtClean="0"/>
              <a:t>03/04/2024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B18F-A43F-4713-9D3F-660D50B8961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E3D8-5524-4FCE-B039-F086C27046DC}" type="datetimeFigureOut">
              <a:rPr lang="es-ES" smtClean="0"/>
              <a:t>03/04/2024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B18F-A43F-4713-9D3F-660D50B8961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DB1E3D8-5524-4FCE-B039-F086C27046DC}" type="datetimeFigureOut">
              <a:rPr lang="es-ES" smtClean="0"/>
              <a:t>03/04/2024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B18F-A43F-4713-9D3F-660D50B8961A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B1E3D8-5524-4FCE-B039-F086C27046DC}" type="datetimeFigureOut">
              <a:rPr lang="es-ES" smtClean="0"/>
              <a:t>03/04/2024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86B18F-A43F-4713-9D3F-660D50B8961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6">
                <a:lumMod val="60000"/>
                <a:lumOff val="4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25839">
              <a:schemeClr val="accent5">
                <a:lumMod val="60000"/>
                <a:lumOff val="40000"/>
              </a:schemeClr>
            </a:gs>
            <a:gs pos="100000">
              <a:schemeClr val="accent5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DB1E3D8-5524-4FCE-B039-F086C27046DC}" type="datetimeFigureOut">
              <a:rPr lang="es-ES" smtClean="0"/>
              <a:t>03/04/2024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386B18F-A43F-4713-9D3F-660D50B8961A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731963" cy="172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492500" y="2264772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endParaRPr lang="es-ES" sz="2000" dirty="0">
              <a:solidFill>
                <a:prstClr val="black"/>
              </a:solidFill>
              <a:latin typeface="Adobe Gothic Std B" pitchFamily="34" charset="-128"/>
              <a:ea typeface="Adobe Gothic Std B" pitchFamily="34" charset="-128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es-ES" sz="2000" dirty="0">
              <a:solidFill>
                <a:prstClr val="black"/>
              </a:solidFill>
              <a:latin typeface="Adobe Gothic Std B" pitchFamily="34" charset="-128"/>
              <a:ea typeface="Adobe Gothic Std B" pitchFamily="34" charset="-128"/>
              <a:cs typeface="+mj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16607" y="1340768"/>
            <a:ext cx="490042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2800" b="1" dirty="0">
                <a:ln w="11430"/>
                <a:solidFill>
                  <a:srgbClr val="0D0C07"/>
                </a:solidFill>
                <a:latin typeface="Adobe Heiti Std R" pitchFamily="34" charset="-128"/>
                <a:ea typeface="Adobe Heiti Std R" pitchFamily="34" charset="-128"/>
              </a:rPr>
              <a:t>MEMORIA DE LABORES </a:t>
            </a:r>
          </a:p>
          <a:p>
            <a:pPr algn="ctr"/>
            <a:r>
              <a:rPr lang="es-ES" sz="2800" b="1" dirty="0">
                <a:ln w="11430"/>
                <a:solidFill>
                  <a:srgbClr val="0D0C07"/>
                </a:solidFill>
                <a:latin typeface="Adobe Heiti Std R" pitchFamily="34" charset="-128"/>
                <a:ea typeface="Adobe Heiti Std R" pitchFamily="34" charset="-128"/>
              </a:rPr>
              <a:t>PRIMER TRIMESTRE 2024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494848" y="3284984"/>
            <a:ext cx="4445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</a:rPr>
              <a:t>INFORME DE LOGROS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547664" y="4603135"/>
            <a:ext cx="6336704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1430"/>
                <a:solidFill>
                  <a:srgbClr val="0D0C07"/>
                </a:solidFill>
                <a:latin typeface="Adobe Heiti Std R" pitchFamily="34" charset="-128"/>
                <a:ea typeface="Adobe Heiti Std R" pitchFamily="34" charset="-128"/>
              </a:rPr>
              <a:t>RECURSOS HUMANOS</a:t>
            </a:r>
          </a:p>
          <a:p>
            <a:pPr algn="ctr"/>
            <a:endParaRPr lang="es-ES" sz="3200" b="1" dirty="0">
              <a:ln w="11430"/>
              <a:solidFill>
                <a:srgbClr val="0D0C07"/>
              </a:solidFill>
              <a:latin typeface="Adobe Heiti Std R" pitchFamily="34" charset="-128"/>
              <a:ea typeface="Adobe Heiti Std R" pitchFamily="34" charset="-128"/>
            </a:endParaRPr>
          </a:p>
          <a:p>
            <a:endParaRPr lang="es-ES" sz="1050" b="1" dirty="0">
              <a:ln w="11430"/>
              <a:solidFill>
                <a:srgbClr val="0D0C07"/>
              </a:solidFill>
              <a:latin typeface="Adobe Heiti Std R" pitchFamily="34" charset="-128"/>
              <a:ea typeface="Adobe Heiti Std R" pitchFamily="34" charset="-128"/>
            </a:endParaRPr>
          </a:p>
          <a:p>
            <a:r>
              <a:rPr lang="es-ES" sz="1050" b="1" dirty="0">
                <a:ln w="11430"/>
                <a:solidFill>
                  <a:srgbClr val="0D0C07"/>
                </a:solidFill>
                <a:latin typeface="Adobe Heiti Std R" pitchFamily="34" charset="-128"/>
                <a:ea typeface="Adobe Heiti Std R" pitchFamily="34" charset="-128"/>
              </a:rPr>
              <a:t>“Los hombres geniales empiezan grandes obras, los hombres trabajadores las terminan”. Leonardo Da Vinci.</a:t>
            </a:r>
          </a:p>
          <a:p>
            <a:endParaRPr lang="es-ES" sz="1200" b="1" dirty="0">
              <a:ln w="11430"/>
              <a:solidFill>
                <a:srgbClr val="0D0C07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1026" name="Picture 2" descr="C:\Users\REF3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045" y="2799512"/>
            <a:ext cx="3281908" cy="161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1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/>
              <a:t>Se conformo la junta directiva de los 6 Comités de Seguridad y Salud Ocupacional.-</a:t>
            </a: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69855"/>
            <a:ext cx="2592287" cy="2279810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8" y="1393395"/>
            <a:ext cx="2596193" cy="2277802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1423775"/>
            <a:ext cx="2520282" cy="227367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3933745"/>
            <a:ext cx="2592287" cy="216023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944" y="3933745"/>
            <a:ext cx="2504199" cy="2175722"/>
          </a:xfrm>
          <a:prstGeom prst="rect">
            <a:avLst/>
          </a:prstGeom>
        </p:spPr>
      </p:pic>
      <p:pic>
        <p:nvPicPr>
          <p:cNvPr id="14" name="Marcador de contenido 1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084168" y="3953067"/>
            <a:ext cx="2520281" cy="215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04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  <a:p>
            <a:r>
              <a:rPr lang="es-ES"/>
              <a:t>Hemos </a:t>
            </a:r>
            <a:r>
              <a:rPr lang="es-ES" dirty="0"/>
              <a:t>estado trabajando en el cumplimiento de las actividades de la unidad en bienestar de los empleados de la Municipalidad.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CONCLUSION.</a:t>
            </a:r>
          </a:p>
        </p:txBody>
      </p:sp>
    </p:spTree>
    <p:extLst>
      <p:ext uri="{BB962C8B-B14F-4D97-AF65-F5344CB8AC3E}">
        <p14:creationId xmlns:p14="http://schemas.microsoft.com/office/powerpoint/2010/main" val="387077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5400599" cy="567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8952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115616" y="2060848"/>
            <a:ext cx="7467600" cy="3412976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s-ES" sz="9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GRACIAS…</a:t>
            </a:r>
          </a:p>
        </p:txBody>
      </p:sp>
    </p:spTree>
    <p:extLst>
      <p:ext uri="{BB962C8B-B14F-4D97-AF65-F5344CB8AC3E}">
        <p14:creationId xmlns:p14="http://schemas.microsoft.com/office/powerpoint/2010/main" val="354696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I. Introducción</a:t>
            </a:r>
          </a:p>
          <a:p>
            <a:r>
              <a:rPr lang="es-ES" dirty="0"/>
              <a:t>II. Contrataciones</a:t>
            </a:r>
          </a:p>
          <a:p>
            <a:r>
              <a:rPr lang="es-ES" dirty="0"/>
              <a:t>III. Renuncias Voluntarias</a:t>
            </a:r>
          </a:p>
          <a:p>
            <a:r>
              <a:rPr lang="es-ES" dirty="0"/>
              <a:t>IV. Permisos sin Goce de sueldo</a:t>
            </a:r>
          </a:p>
          <a:p>
            <a:r>
              <a:rPr lang="es-ES" dirty="0"/>
              <a:t>V. Total de empleados según planilla</a:t>
            </a:r>
          </a:p>
          <a:p>
            <a:r>
              <a:rPr lang="es-ES" dirty="0"/>
              <a:t>VI. Entrega de cheques a empleados por    fallecimiento de madre/padre y gastos por Hospitalización</a:t>
            </a:r>
          </a:p>
          <a:p>
            <a:r>
              <a:rPr lang="es-ES" dirty="0"/>
              <a:t>VII. Se realizo la conformación y Elección del comité de Seguridad y Salud Ocupacional año 2024.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ES" dirty="0"/>
            </a:br>
            <a:r>
              <a:rPr lang="es-ES" dirty="0"/>
              <a:t>ÍNDICE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7184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ES" dirty="0"/>
          </a:p>
          <a:p>
            <a:pPr algn="just"/>
            <a:r>
              <a:rPr lang="es-ES" dirty="0"/>
              <a:t>La presente Memoria de Labores contiene de manera resumida las principales</a:t>
            </a:r>
          </a:p>
          <a:p>
            <a:pPr algn="just"/>
            <a:r>
              <a:rPr lang="es-ES" dirty="0"/>
              <a:t>actividades realizadas correspondiente al primer trimestre (enero, febrero y marzo 2024) de la Unidad de Recursos Humanos.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INTRODUCCION.-</a:t>
            </a:r>
          </a:p>
        </p:txBody>
      </p:sp>
    </p:spTree>
    <p:extLst>
      <p:ext uri="{BB962C8B-B14F-4D97-AF65-F5344CB8AC3E}">
        <p14:creationId xmlns:p14="http://schemas.microsoft.com/office/powerpoint/2010/main" val="310947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dirty="0"/>
              <a:t>RENUNCIAS VOLUNTARIAS DE ENERO A MARZO  DE 2024.-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268760"/>
            <a:ext cx="5040560" cy="18002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356992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3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1800" dirty="0"/>
              <a:t>EMPLEADOS CON PERMISO DE 1 MES  A DOS MESES SIN GOCE DE SUELDO DE ENERO A MARZO DE 2024.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1556792"/>
            <a:ext cx="4584590" cy="18722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573016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2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b="0" dirty="0"/>
              <a:t>TOTAL DE EMPLEADOS SEGÚN PLANILLA DE ENERO A MARZO DE 2024-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731792"/>
              </p:ext>
            </p:extLst>
          </p:nvPr>
        </p:nvGraphicFramePr>
        <p:xfrm>
          <a:off x="2447764" y="1417638"/>
          <a:ext cx="4248472" cy="1800200"/>
        </p:xfrm>
        <a:graphic>
          <a:graphicData uri="http://schemas.openxmlformats.org/drawingml/2006/table">
            <a:tbl>
              <a:tblPr/>
              <a:tblGrid>
                <a:gridCol w="991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2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0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EMPLEADOS EN LA MUNCIPALIDAD SEGÚN PLANILLAS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FEMENINO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EMPLEADOS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705" y="3429000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21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1. Entrega de cheques a empleados por gastos funerarios por fallecimiento de madre/padre de parte del seguro de vida</a:t>
            </a:r>
          </a:p>
          <a:p>
            <a:r>
              <a:rPr lang="es-ES" dirty="0"/>
              <a:t>2. Entrega de cheques a empleados por gastos de Hospitalización de parte del seguro de vida</a:t>
            </a:r>
          </a:p>
          <a:p>
            <a:r>
              <a:rPr lang="es-ES" dirty="0"/>
              <a:t>3. Se realizó la conformación y Elección de los integrantes del Comité de Seguridad y Salud Ocupacional 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ES" dirty="0"/>
            </a:br>
            <a:r>
              <a:rPr lang="es-ES" dirty="0"/>
              <a:t>ACTIVIDADES REALIZADAS.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6450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4207"/>
          </a:xfrm>
        </p:spPr>
        <p:txBody>
          <a:bodyPr>
            <a:normAutofit/>
          </a:bodyPr>
          <a:lstStyle/>
          <a:p>
            <a:pPr algn="ctr"/>
            <a:r>
              <a:rPr lang="es-ES" sz="1100" dirty="0">
                <a:solidFill>
                  <a:schemeClr val="tx1"/>
                </a:solidFill>
              </a:rPr>
              <a:t>SE ENTREGO CHEQUES POR GASTOS HOSPITALARIOS DE PARTE DEL SEGURO DE VIDA</a:t>
            </a:r>
            <a:r>
              <a:rPr lang="es-ES" sz="1200" dirty="0">
                <a:solidFill>
                  <a:schemeClr val="tx1"/>
                </a:solidFill>
              </a:rPr>
              <a:t>”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1" y="29526"/>
            <a:ext cx="721667" cy="111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-107063"/>
            <a:ext cx="137928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4149080"/>
            <a:ext cx="2952328" cy="2448272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58355"/>
            <a:ext cx="2771775" cy="27033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6148" y="1158355"/>
            <a:ext cx="2769828" cy="270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60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90646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/>
              <a:t>Se realizó la elección de los integrantes de los 6 comités de Seguridad y Salud Ocupacional 2024.-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46" y="1484785"/>
            <a:ext cx="2670279" cy="21602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3270"/>
            <a:ext cx="2376264" cy="2151756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4"/>
          <a:stretch/>
        </p:blipFill>
        <p:spPr bwMode="auto">
          <a:xfrm>
            <a:off x="471933" y="3789040"/>
            <a:ext cx="2688992" cy="22928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89040"/>
            <a:ext cx="2376264" cy="2292820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2" y="1484785"/>
            <a:ext cx="2368034" cy="2088231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16" y="3816312"/>
            <a:ext cx="2294700" cy="229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35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2812</TotalTime>
  <Words>322</Words>
  <Application>Microsoft Office PowerPoint</Application>
  <PresentationFormat>Presentación en pantalla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Adobe Gothic Std B</vt:lpstr>
      <vt:lpstr>Adobe Heiti Std R</vt:lpstr>
      <vt:lpstr>Calibri</vt:lpstr>
      <vt:lpstr>Lucida Sans Unicode</vt:lpstr>
      <vt:lpstr>Verdana</vt:lpstr>
      <vt:lpstr>Wingdings 2</vt:lpstr>
      <vt:lpstr>Wingdings 3</vt:lpstr>
      <vt:lpstr>Concurrencia</vt:lpstr>
      <vt:lpstr>Presentación de PowerPoint</vt:lpstr>
      <vt:lpstr> ÍNDICE </vt:lpstr>
      <vt:lpstr>INTRODUCCION.-</vt:lpstr>
      <vt:lpstr>RENUNCIAS VOLUNTARIAS DE ENERO A MARZO  DE 2024.-</vt:lpstr>
      <vt:lpstr>EMPLEADOS CON PERMISO DE 1 MES  A DOS MESES SIN GOCE DE SUELDO DE ENERO A MARZO DE 2024.</vt:lpstr>
      <vt:lpstr>TOTAL DE EMPLEADOS SEGÚN PLANILLA DE ENERO A MARZO DE 2024-</vt:lpstr>
      <vt:lpstr> ACTIVIDADES REALIZADAS. </vt:lpstr>
      <vt:lpstr>SE ENTREGO CHEQUES POR GASTOS HOSPITALARIOS DE PARTE DEL SEGURO DE VIDA”</vt:lpstr>
      <vt:lpstr>Se realizó la elección de los integrantes de los 6 comités de Seguridad y Salud Ocupacional 2024.-</vt:lpstr>
      <vt:lpstr>Se conformo la junta directiva de los 6 Comités de Seguridad y Salud Ocupacional.-</vt:lpstr>
      <vt:lpstr>CONCLUSION.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REF3</dc:creator>
  <cp:lastModifiedBy>Cesia Serrano</cp:lastModifiedBy>
  <cp:revision>177</cp:revision>
  <cp:lastPrinted>2024-01-08T16:39:57Z</cp:lastPrinted>
  <dcterms:created xsi:type="dcterms:W3CDTF">2017-12-18T15:55:17Z</dcterms:created>
  <dcterms:modified xsi:type="dcterms:W3CDTF">2024-04-03T20:51:46Z</dcterms:modified>
</cp:coreProperties>
</file>