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419" b="1" dirty="0" smtClean="0">
                <a:solidFill>
                  <a:srgbClr val="C00000"/>
                </a:solidFill>
              </a:rPr>
              <a:t>ALCALDIA MUNICIPAL DE SAN SIMON</a:t>
            </a:r>
            <a:endParaRPr lang="es-ES" b="1" dirty="0">
              <a:solidFill>
                <a:srgbClr val="C0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s-419" sz="4000" b="1" dirty="0" smtClean="0">
                <a:solidFill>
                  <a:srgbClr val="C00000"/>
                </a:solidFill>
              </a:rPr>
              <a:t>UNIDAD DE CULTUTA, DEPORTE Y RECREACION AÑO 2018.</a:t>
            </a:r>
            <a:endParaRPr lang="es-E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60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b="1" dirty="0" smtClean="0">
                <a:solidFill>
                  <a:srgbClr val="C00000"/>
                </a:solidFill>
              </a:rPr>
              <a:t>DEPORTE.</a:t>
            </a:r>
            <a:br>
              <a:rPr lang="es-419" b="1" dirty="0" smtClean="0">
                <a:solidFill>
                  <a:srgbClr val="C00000"/>
                </a:solidFill>
              </a:rPr>
            </a:br>
            <a:r>
              <a:rPr lang="es-419" b="1" dirty="0" smtClean="0">
                <a:solidFill>
                  <a:srgbClr val="C00000"/>
                </a:solidFill>
              </a:rPr>
              <a:t>PROYECTOS REALIZADOS 2018</a:t>
            </a:r>
            <a:endParaRPr lang="es-ES" b="1" dirty="0">
              <a:solidFill>
                <a:srgbClr val="C0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147559"/>
          </a:xfrm>
        </p:spPr>
        <p:txBody>
          <a:bodyPr>
            <a:normAutofit/>
          </a:bodyPr>
          <a:lstStyle/>
          <a:p>
            <a:r>
              <a:rPr lang="es-419" b="1" dirty="0" smtClean="0"/>
              <a:t>CAPEONATO MUNICIPAL DE CENTROS ESCOLARES DE LA VILLA DE SAN SIMON, CATEGORIA 14-16.</a:t>
            </a:r>
          </a:p>
          <a:p>
            <a:r>
              <a:rPr lang="es-419" b="1" dirty="0" smtClean="0"/>
              <a:t>CENTROS ESCOLARES PARTICIPANTES</a:t>
            </a:r>
          </a:p>
          <a:p>
            <a:r>
              <a:rPr lang="es-419" b="1" i="1" dirty="0" smtClean="0">
                <a:solidFill>
                  <a:srgbClr val="C00000"/>
                </a:solidFill>
              </a:rPr>
              <a:t>C.E. ALBERTO MASFERRER</a:t>
            </a:r>
          </a:p>
          <a:p>
            <a:r>
              <a:rPr lang="es-419" b="1" i="1" dirty="0" smtClean="0">
                <a:solidFill>
                  <a:srgbClr val="C00000"/>
                </a:solidFill>
              </a:rPr>
              <a:t>C.E. CANTON EL CERRO</a:t>
            </a:r>
          </a:p>
          <a:p>
            <a:r>
              <a:rPr lang="es-419" b="1" i="1" dirty="0" smtClean="0">
                <a:solidFill>
                  <a:srgbClr val="C00000"/>
                </a:solidFill>
              </a:rPr>
              <a:t>C.E. CANTON POTRERO</a:t>
            </a:r>
          </a:p>
          <a:p>
            <a:r>
              <a:rPr lang="es-419" b="1" i="1" dirty="0" smtClean="0">
                <a:solidFill>
                  <a:srgbClr val="C00000"/>
                </a:solidFill>
              </a:rPr>
              <a:t>C.E. CANTON LAS QUEBRADAS</a:t>
            </a:r>
          </a:p>
          <a:p>
            <a:r>
              <a:rPr lang="es-419" b="1" i="1" dirty="0" smtClean="0">
                <a:solidFill>
                  <a:srgbClr val="C00000"/>
                </a:solidFill>
              </a:rPr>
              <a:t>C.E. CASERIO JUNQUILLO</a:t>
            </a:r>
          </a:p>
          <a:p>
            <a:r>
              <a:rPr lang="es-419" b="1" i="1" dirty="0" smtClean="0">
                <a:solidFill>
                  <a:srgbClr val="C00000"/>
                </a:solidFill>
              </a:rPr>
              <a:t>C.E. CANTON EL CARRIZAL</a:t>
            </a:r>
          </a:p>
          <a:p>
            <a:r>
              <a:rPr lang="es-419" b="1" i="1" dirty="0" smtClean="0">
                <a:solidFill>
                  <a:srgbClr val="C00000"/>
                </a:solidFill>
              </a:rPr>
              <a:t>C.E. CANTON VALLE GRANDE</a:t>
            </a:r>
          </a:p>
          <a:p>
            <a:pPr marL="0" indent="0">
              <a:buNone/>
            </a:pPr>
            <a:endParaRPr lang="es-419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3803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b="1" dirty="0" smtClean="0">
                <a:solidFill>
                  <a:srgbClr val="C00000"/>
                </a:solidFill>
              </a:rPr>
              <a:t>PREMIOS Y ARTICULOS DEPORTIVOS ENTREGADOS</a:t>
            </a:r>
            <a:endParaRPr lang="es-ES" b="1" dirty="0">
              <a:solidFill>
                <a:srgbClr val="C0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419" b="1" dirty="0" smtClean="0">
                <a:solidFill>
                  <a:srgbClr val="C00000"/>
                </a:solidFill>
              </a:rPr>
              <a:t>}</a:t>
            </a:r>
            <a:r>
              <a:rPr lang="es-419" b="1" dirty="0" smtClean="0"/>
              <a:t> </a:t>
            </a:r>
            <a:r>
              <a:rPr lang="es-419" b="1" dirty="0" smtClean="0">
                <a:solidFill>
                  <a:schemeClr val="accent5"/>
                </a:solidFill>
              </a:rPr>
              <a:t>PREMIOS FUTBOL FEMENINO                                                       $ 1,400.00</a:t>
            </a:r>
          </a:p>
          <a:p>
            <a:pPr marL="0" indent="0">
              <a:buNone/>
            </a:pPr>
            <a:r>
              <a:rPr lang="es-419" b="1" dirty="0" smtClean="0">
                <a:solidFill>
                  <a:srgbClr val="C00000"/>
                </a:solidFill>
              </a:rPr>
              <a:t>}</a:t>
            </a:r>
            <a:r>
              <a:rPr lang="es-419" b="1" dirty="0" smtClean="0"/>
              <a:t> </a:t>
            </a:r>
            <a:r>
              <a:rPr lang="es-419" b="1" dirty="0" smtClean="0">
                <a:solidFill>
                  <a:schemeClr val="accent5"/>
                </a:solidFill>
              </a:rPr>
              <a:t>PREMIOS FUTBOL MASULINO                                                       $ 1,400.00</a:t>
            </a:r>
          </a:p>
          <a:p>
            <a:pPr marL="0" indent="0">
              <a:buNone/>
            </a:pPr>
            <a:r>
              <a:rPr lang="es-419" b="1" dirty="0" smtClean="0">
                <a:solidFill>
                  <a:srgbClr val="C00000"/>
                </a:solidFill>
              </a:rPr>
              <a:t>}</a:t>
            </a:r>
            <a:r>
              <a:rPr lang="es-419" b="1" dirty="0" smtClean="0"/>
              <a:t> </a:t>
            </a:r>
            <a:r>
              <a:rPr lang="es-419" b="1" dirty="0" smtClean="0">
                <a:solidFill>
                  <a:schemeClr val="accent5"/>
                </a:solidFill>
              </a:rPr>
              <a:t>PAGO DE ARBITROS                                                                     $ 423.00</a:t>
            </a:r>
          </a:p>
          <a:p>
            <a:pPr marL="0" indent="0">
              <a:buNone/>
            </a:pPr>
            <a:r>
              <a:rPr lang="es-419" b="1" dirty="0" smtClean="0">
                <a:solidFill>
                  <a:srgbClr val="C00000"/>
                </a:solidFill>
              </a:rPr>
              <a:t>}</a:t>
            </a:r>
            <a:r>
              <a:rPr lang="es-419" b="1" dirty="0" smtClean="0">
                <a:solidFill>
                  <a:schemeClr val="accent5"/>
                </a:solidFill>
              </a:rPr>
              <a:t> PAGO EN TROFEOS                                                                      $ 185.00</a:t>
            </a:r>
          </a:p>
          <a:p>
            <a:pPr marL="0" indent="0">
              <a:buNone/>
            </a:pPr>
            <a:r>
              <a:rPr lang="es-419" b="1" dirty="0" smtClean="0">
                <a:solidFill>
                  <a:srgbClr val="C00000"/>
                </a:solidFill>
              </a:rPr>
              <a:t>}</a:t>
            </a:r>
            <a:r>
              <a:rPr lang="es-419" b="1" dirty="0" smtClean="0"/>
              <a:t> </a:t>
            </a:r>
            <a:r>
              <a:rPr lang="es-419" b="1" dirty="0" smtClean="0">
                <a:solidFill>
                  <a:schemeClr val="accent5"/>
                </a:solidFill>
              </a:rPr>
              <a:t>PAGO DE REFRIGERIOS EN REUNIONES                                      $ 392.50</a:t>
            </a:r>
          </a:p>
          <a:p>
            <a:pPr marL="0" indent="0">
              <a:buNone/>
            </a:pPr>
            <a:r>
              <a:rPr lang="es-419" b="1" dirty="0" smtClean="0">
                <a:solidFill>
                  <a:srgbClr val="C00000"/>
                </a:solidFill>
              </a:rPr>
              <a:t>}</a:t>
            </a:r>
            <a:r>
              <a:rPr lang="es-419" b="1" dirty="0" smtClean="0"/>
              <a:t> </a:t>
            </a:r>
            <a:r>
              <a:rPr lang="es-419" b="1" dirty="0" smtClean="0">
                <a:solidFill>
                  <a:schemeClr val="accent5"/>
                </a:solidFill>
              </a:rPr>
              <a:t>IMPLEMENTOS DEPORTIVOS DONADOS                                     $ 885.00</a:t>
            </a:r>
          </a:p>
          <a:p>
            <a:pPr marL="0" indent="0">
              <a:buNone/>
            </a:pPr>
            <a:r>
              <a:rPr lang="es-419" b="1" dirty="0" smtClean="0">
                <a:solidFill>
                  <a:srgbClr val="C00000"/>
                </a:solidFill>
              </a:rPr>
              <a:t>}</a:t>
            </a:r>
            <a:r>
              <a:rPr lang="es-419" b="1" dirty="0" smtClean="0"/>
              <a:t> </a:t>
            </a:r>
            <a:r>
              <a:rPr lang="es-419" b="1" dirty="0" smtClean="0">
                <a:solidFill>
                  <a:schemeClr val="accent5"/>
                </a:solidFill>
              </a:rPr>
              <a:t>CONTRIBUCION A EQUIPOS                                                        $ 1,200.00</a:t>
            </a:r>
          </a:p>
          <a:p>
            <a:pPr marL="0" indent="0">
              <a:buNone/>
            </a:pPr>
            <a:r>
              <a:rPr lang="es-419" b="1" dirty="0" smtClean="0">
                <a:solidFill>
                  <a:srgbClr val="C00000"/>
                </a:solidFill>
              </a:rPr>
              <a:t>}</a:t>
            </a:r>
            <a:r>
              <a:rPr lang="es-419" b="1" dirty="0" smtClean="0"/>
              <a:t> </a:t>
            </a:r>
            <a:r>
              <a:rPr lang="es-419" b="1" dirty="0" smtClean="0">
                <a:solidFill>
                  <a:schemeClr val="accent5"/>
                </a:solidFill>
              </a:rPr>
              <a:t>PAGO DE TRANSPORTE A EQUIPOS FEDERADOS                       $1,205.00</a:t>
            </a:r>
          </a:p>
          <a:p>
            <a:pPr marL="0" indent="0">
              <a:buNone/>
            </a:pPr>
            <a:r>
              <a:rPr lang="es-419" b="1" dirty="0" smtClean="0">
                <a:solidFill>
                  <a:srgbClr val="C00000"/>
                </a:solidFill>
              </a:rPr>
              <a:t>} </a:t>
            </a:r>
            <a:r>
              <a:rPr lang="es-419" b="1" dirty="0" smtClean="0">
                <a:solidFill>
                  <a:schemeClr val="accent4"/>
                </a:solidFill>
              </a:rPr>
              <a:t>PAGO DEL 30% PARA PAGO DE UNIFORMES                            $ 6,585.60</a:t>
            </a:r>
            <a:endParaRPr lang="es-419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s-419" dirty="0" smtClean="0"/>
          </a:p>
          <a:p>
            <a:pPr marL="0" indent="0">
              <a:buNone/>
            </a:pPr>
            <a:endParaRPr lang="es-419" dirty="0" smtClean="0"/>
          </a:p>
          <a:p>
            <a:pPr marL="0" indent="0">
              <a:buNone/>
            </a:pPr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70465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509490"/>
          </a:xfrm>
        </p:spPr>
        <p:txBody>
          <a:bodyPr>
            <a:normAutofit/>
          </a:bodyPr>
          <a:lstStyle/>
          <a:p>
            <a:pPr algn="ctr"/>
            <a:r>
              <a:rPr lang="es-419" b="1" dirty="0" smtClean="0">
                <a:solidFill>
                  <a:srgbClr val="C00000"/>
                </a:solidFill>
              </a:rPr>
              <a:t>CUTURA Y RECRACION</a:t>
            </a:r>
            <a:endParaRPr lang="es-ES" b="1" dirty="0">
              <a:solidFill>
                <a:srgbClr val="C0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2427006"/>
            <a:ext cx="8915400" cy="3484216"/>
          </a:xfrm>
        </p:spPr>
        <p:txBody>
          <a:bodyPr/>
          <a:lstStyle/>
          <a:p>
            <a:r>
              <a:rPr lang="es-419" b="1" dirty="0" smtClean="0">
                <a:solidFill>
                  <a:schemeClr val="accent5"/>
                </a:solidFill>
              </a:rPr>
              <a:t>CONTRIBUCION A IGLESIA CATOLICA                                  $ 1,400.00</a:t>
            </a:r>
          </a:p>
          <a:p>
            <a:r>
              <a:rPr lang="es-419" b="1" dirty="0" smtClean="0">
                <a:solidFill>
                  <a:schemeClr val="accent5"/>
                </a:solidFill>
              </a:rPr>
              <a:t>CELEBRACION DEL MES DEL NIÑO CENTROS ESCOLARES   $ 500.00</a:t>
            </a:r>
          </a:p>
          <a:p>
            <a:r>
              <a:rPr lang="es-419" b="1" dirty="0" smtClean="0">
                <a:solidFill>
                  <a:schemeClr val="accent5"/>
                </a:solidFill>
              </a:rPr>
              <a:t>COMPRA DE JUGUETES                                                           $ 6,700.00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5209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419" b="1" dirty="0" smtClean="0">
                <a:solidFill>
                  <a:srgbClr val="C00000"/>
                </a:solidFill>
              </a:rPr>
              <a:t>SALARIOS</a:t>
            </a:r>
            <a:r>
              <a:rPr lang="es-419" dirty="0" smtClean="0"/>
              <a:t>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b="1" dirty="0" smtClean="0">
                <a:solidFill>
                  <a:schemeClr val="accent4"/>
                </a:solidFill>
              </a:rPr>
              <a:t>LIQUIDO     $5,600.00</a:t>
            </a:r>
          </a:p>
          <a:p>
            <a:r>
              <a:rPr lang="es-419" b="1" dirty="0" smtClean="0">
                <a:solidFill>
                  <a:schemeClr val="accent4"/>
                </a:solidFill>
              </a:rPr>
              <a:t>RENTA         $622.16</a:t>
            </a:r>
            <a:endParaRPr lang="es-ES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7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76</TotalTime>
  <Words>166</Words>
  <Application>Microsoft Office PowerPoint</Application>
  <PresentationFormat>Panorámica</PresentationFormat>
  <Paragraphs>30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Espiral</vt:lpstr>
      <vt:lpstr>ALCALDIA MUNICIPAL DE SAN SIMON</vt:lpstr>
      <vt:lpstr>DEPORTE. PROYECTOS REALIZADOS 2018</vt:lpstr>
      <vt:lpstr>PREMIOS Y ARTICULOS DEPORTIVOS ENTREGADOS</vt:lpstr>
      <vt:lpstr>CUTURA Y RECRACION</vt:lpstr>
      <vt:lpstr>SALARIOS </vt:lpstr>
    </vt:vector>
  </TitlesOfParts>
  <Company>Windows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ALCALDIA MUNICIPAL DE SAN SIMON</dc:title>
  <dc:creator>Usuario</dc:creator>
  <cp:lastModifiedBy>Sandra</cp:lastModifiedBy>
  <cp:revision>8</cp:revision>
  <dcterms:created xsi:type="dcterms:W3CDTF">2019-03-14T11:29:50Z</dcterms:created>
  <dcterms:modified xsi:type="dcterms:W3CDTF">2019-03-15T20:23:19Z</dcterms:modified>
</cp:coreProperties>
</file>