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mtClean="0"/>
              <a:t>INSPECCIONES DE PREVENCION DE RIESGOS REALIZADAS</a:t>
            </a:r>
            <a:r>
              <a:rPr lang="en-US" baseline="0" smtClean="0"/>
              <a:t> </a:t>
            </a:r>
            <a:r>
              <a:rPr lang="en-US" baseline="0" dirty="0" smtClean="0"/>
              <a:t>POR PROTECCION CIVIL</a:t>
            </a:r>
            <a:endParaRPr lang="en-US" dirty="0"/>
          </a:p>
        </c:rich>
      </c:tx>
      <c:layout>
        <c:manualLayout>
          <c:xMode val="edge"/>
          <c:yMode val="edge"/>
          <c:x val="0.10262612307045559"/>
          <c:y val="2.32344922178825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INSPECCIONES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476-4990-A7C0-B83A00649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JUNIO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D-43FE-822F-C06CB0E39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4433472"/>
        <c:axId val="261549136"/>
      </c:barChart>
      <c:catAx>
        <c:axId val="30443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1549136"/>
        <c:crosses val="autoZero"/>
        <c:auto val="1"/>
        <c:lblAlgn val="ctr"/>
        <c:lblOffset val="100"/>
        <c:noMultiLvlLbl val="0"/>
      </c:catAx>
      <c:valAx>
        <c:axId val="26154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43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9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5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1407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23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8971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3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90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6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3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0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8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4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4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1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3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E06FD-1AEA-4B07-96FB-C94F3DC39DA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D4F1A7-07CD-4D9C-BADF-FC1E73BFF5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20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Información estadística de los servicios ofrecidos por la unidad de Protección Civil.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03198" y="4426527"/>
            <a:ext cx="6652529" cy="748144"/>
          </a:xfrm>
        </p:spPr>
        <p:txBody>
          <a:bodyPr/>
          <a:lstStyle/>
          <a:p>
            <a:r>
              <a:rPr lang="es-SV" dirty="0" smtClean="0"/>
              <a:t>Alcaldía Municipal de Santiago de María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8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545412014"/>
              </p:ext>
            </p:extLst>
          </p:nvPr>
        </p:nvGraphicFramePr>
        <p:xfrm>
          <a:off x="2280194" y="1111553"/>
          <a:ext cx="6289040" cy="438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73068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29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Información estadística de los servicios ofrecidos por la unidad de Protección Civil.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estadísticos de los servicios ofrecidos por la unidad de Proteccion Civil.</dc:title>
  <dc:creator>Panaderia</dc:creator>
  <cp:lastModifiedBy>juventud</cp:lastModifiedBy>
  <cp:revision>9</cp:revision>
  <dcterms:created xsi:type="dcterms:W3CDTF">2021-07-11T04:13:10Z</dcterms:created>
  <dcterms:modified xsi:type="dcterms:W3CDTF">2021-07-13T21:37:01Z</dcterms:modified>
</cp:coreProperties>
</file>