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OCTUBRE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NOVIEMBRE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27</c:v>
                </c:pt>
                <c:pt idx="1">
                  <c:v>19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DICIEMBRE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28</c:v>
                </c:pt>
                <c:pt idx="1">
                  <c:v>18</c:v>
                </c:pt>
                <c:pt idx="2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0786688"/>
        <c:axId val="930777120"/>
      </c:lineChart>
      <c:catAx>
        <c:axId val="9307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30777120"/>
        <c:crosses val="autoZero"/>
        <c:auto val="1"/>
        <c:lblAlgn val="ctr"/>
        <c:lblOffset val="100"/>
        <c:noMultiLvlLbl val="0"/>
      </c:catAx>
      <c:valAx>
        <c:axId val="9307771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3078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012"/>
            <a:ext cx="12192000" cy="5738833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37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3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65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56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7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6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46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1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9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8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21/01/2022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41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</a:t>
            </a:r>
            <a:r>
              <a:rPr lang="es-ES" dirty="0" smtClean="0"/>
              <a:t>NIÑEZ Y ADOLESCENCIA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smtClean="0"/>
              <a:t>OCTUBRE-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070194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70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OCTUBRE- DICIEMBRE 2021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Miguel Castro</cp:lastModifiedBy>
  <cp:revision>9</cp:revision>
  <cp:lastPrinted>2022-01-19T15:55:17Z</cp:lastPrinted>
  <dcterms:created xsi:type="dcterms:W3CDTF">2022-01-18T17:45:30Z</dcterms:created>
  <dcterms:modified xsi:type="dcterms:W3CDTF">2022-01-21T20:19:42Z</dcterms:modified>
</cp:coreProperties>
</file>