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59" r:id="rId3"/>
    <p:sldId id="260" r:id="rId4"/>
    <p:sldId id="257" r:id="rId5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PERMISOS DEL CUARTO TRIMESTRE DE 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AAF-4B9B-90CA-DF21642479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837224"/>
        <c:axId val="340846080"/>
      </c:lineChart>
      <c:catAx>
        <c:axId val="340837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40846080"/>
        <c:crosses val="autoZero"/>
        <c:auto val="1"/>
        <c:lblAlgn val="ctr"/>
        <c:lblOffset val="100"/>
        <c:noMultiLvlLbl val="0"/>
      </c:catAx>
      <c:valAx>
        <c:axId val="340846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408372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1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13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526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757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6439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4448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4338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442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20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539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806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19/01/2022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660216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JUVENTUD OCTUBRE- DICIEMBRE 2021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CLASES DE AEROBICOS EN CASA DE ENCUENTRO JUVENIL 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867460"/>
              </p:ext>
            </p:extLst>
          </p:nvPr>
        </p:nvGraphicFramePr>
        <p:xfrm>
          <a:off x="838200" y="1825625"/>
          <a:ext cx="10515602" cy="443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7691">
                  <a:extLst>
                    <a:ext uri="{9D8B030D-6E8A-4147-A177-3AD203B41FA5}">
                      <a16:colId xmlns:a16="http://schemas.microsoft.com/office/drawing/2014/main" val="1820564462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2417571380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2793237841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4023536024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4135431113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2039738786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497483315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110925046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506037731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3982519442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2754132644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246461774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3341249468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2322960587"/>
                    </a:ext>
                  </a:extLst>
                </a:gridCol>
                <a:gridCol w="616528">
                  <a:extLst>
                    <a:ext uri="{9D8B030D-6E8A-4147-A177-3AD203B41FA5}">
                      <a16:colId xmlns:a16="http://schemas.microsoft.com/office/drawing/2014/main" val="1959560098"/>
                    </a:ext>
                  </a:extLst>
                </a:gridCol>
                <a:gridCol w="616527">
                  <a:extLst>
                    <a:ext uri="{9D8B030D-6E8A-4147-A177-3AD203B41FA5}">
                      <a16:colId xmlns:a16="http://schemas.microsoft.com/office/drawing/2014/main" val="4175945837"/>
                    </a:ext>
                  </a:extLst>
                </a:gridCol>
              </a:tblGrid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OCTUBRE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NOVIEMBRE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DICIEMBRE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513412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972708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SEMANAS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L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M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X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J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V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-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356999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20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mtClean="0"/>
                        <a:t>24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455768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29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6741706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18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97776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CLASES DE </a:t>
            </a:r>
            <a:r>
              <a:rPr lang="es-ES" dirty="0" smtClean="0"/>
              <a:t>MUSICA EN </a:t>
            </a:r>
            <a:r>
              <a:rPr lang="es-ES" dirty="0" smtClean="0"/>
              <a:t>CASA </a:t>
            </a:r>
            <a:r>
              <a:rPr lang="es-ES" dirty="0" smtClean="0"/>
              <a:t>DE ENCUENTRO JUVENIL - ASISTENCIA</a:t>
            </a:r>
            <a:endParaRPr lang="es-E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5275813"/>
              </p:ext>
            </p:extLst>
          </p:nvPr>
        </p:nvGraphicFramePr>
        <p:xfrm>
          <a:off x="838200" y="1825625"/>
          <a:ext cx="10515604" cy="443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7909">
                  <a:extLst>
                    <a:ext uri="{9D8B030D-6E8A-4147-A177-3AD203B41FA5}">
                      <a16:colId xmlns:a16="http://schemas.microsoft.com/office/drawing/2014/main" val="1820564462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2417571380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2793237841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4023536024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4135431113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2039738786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497483315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110925046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506037731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3982519442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2754132644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246461774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3341249468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2322960587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1959560098"/>
                    </a:ext>
                  </a:extLst>
                </a:gridCol>
                <a:gridCol w="592513">
                  <a:extLst>
                    <a:ext uri="{9D8B030D-6E8A-4147-A177-3AD203B41FA5}">
                      <a16:colId xmlns:a16="http://schemas.microsoft.com/office/drawing/2014/main" val="4175945837"/>
                    </a:ext>
                  </a:extLst>
                </a:gridCol>
              </a:tblGrid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OCTUBRE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NOVIEMBRE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DICIEMBRE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513412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s-ES" dirty="0" smtClean="0"/>
                        <a:t>SEMANAS</a:t>
                      </a:r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972708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INSTRUMENTO</a:t>
                      </a:r>
                      <a:endParaRPr lang="es-E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2424143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GUITARRA</a:t>
                      </a:r>
                      <a:endParaRPr lang="es-E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6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426627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PIANO</a:t>
                      </a:r>
                      <a:endParaRPr lang="es-E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8196326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BATERIA</a:t>
                      </a:r>
                      <a:endParaRPr lang="es-E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5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21500634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CANTO</a:t>
                      </a:r>
                      <a:endParaRPr lang="es-E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4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0645740"/>
                  </a:ext>
                </a:extLst>
              </a:tr>
              <a:tr h="5546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dirty="0" smtClean="0"/>
                        <a:t>TIMBAL</a:t>
                      </a:r>
                      <a:endParaRPr lang="es-E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3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1</a:t>
                      </a:r>
                      <a:endParaRPr lang="es-E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s-E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6436423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1787236" y="6386945"/>
            <a:ext cx="8409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*NUMERO DE PERSONAS PROMEDIO ATENDIDAS POR SEMANA SEGÚN INSTRUMENTO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1180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ESTADISTICA DE PERMISOS CONCEDIDOS EN LA CASA DE ENCUENTRO JUVENIL</a:t>
            </a:r>
            <a:endParaRPr lang="es-ES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07751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286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233</Words>
  <Application>Microsoft Office PowerPoint</Application>
  <PresentationFormat>Panorámica</PresentationFormat>
  <Paragraphs>178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INFORMACION ESTADISTICA DE LOS SERVICIOS BRINDADOS POR LA UNIDAD DE LA JUVENTUD OCTUBRE- DICIEMBRE 2021</vt:lpstr>
      <vt:lpstr>CLASES DE AEROBICOS EN CASA DE ENCUENTRO JUVENIL - ASISTENCIA</vt:lpstr>
      <vt:lpstr>CLASES DE MUSICA EN CASA DE ENCUENTRO JUVENIL - ASISTENCIA</vt:lpstr>
      <vt:lpstr>ESTADISTICA DE PERMISOS CONCEDIDOS EN LA CASA DE ENCUENTRO JUVENIL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Usuario de Windows</cp:lastModifiedBy>
  <cp:revision>8</cp:revision>
  <cp:lastPrinted>2022-01-19T15:55:17Z</cp:lastPrinted>
  <dcterms:created xsi:type="dcterms:W3CDTF">2022-01-18T17:45:30Z</dcterms:created>
  <dcterms:modified xsi:type="dcterms:W3CDTF">2022-01-19T15:55:24Z</dcterms:modified>
</cp:coreProperties>
</file>