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0" r:id="rId4"/>
    <p:sldId id="257" r:id="rId5"/>
  </p:sldIdLst>
  <p:sldSz cx="12192000" cy="6858000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/>
              <a:t>PERMISOS DEL SEGUNDO TRIMESTRE DE 2022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PERMISOS DEL CUARTO TRIMESTRE DE 2021</c:v>
                </c:pt>
              </c:strCache>
            </c:strRef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6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AAF-4B9B-90CA-DF216424790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84268704"/>
        <c:axId val="284268312"/>
      </c:lineChart>
      <c:catAx>
        <c:axId val="284268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4268312"/>
        <c:crosses val="autoZero"/>
        <c:auto val="1"/>
        <c:lblAlgn val="ctr"/>
        <c:lblOffset val="100"/>
        <c:noMultiLvlLbl val="0"/>
      </c:catAx>
      <c:valAx>
        <c:axId val="28426831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4268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EBA8E-EA1C-4948-AAD1-3E39918AACF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DD4D-7379-41E6-943D-0B41F46FA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8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65E33-8BA7-463D-AB35-D941D340221F}" type="datetimeFigureOut">
              <a:rPr lang="es-SV" smtClean="0"/>
              <a:t>30/06/2022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8DB463-52F8-4675-A830-7AFA02AAED2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04270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8DB463-52F8-4675-A830-7AFA02AAED23}" type="slidenum">
              <a:rPr lang="es-SV" smtClean="0"/>
              <a:t>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11809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1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13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26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75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643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44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338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442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120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053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06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93CE-70E0-40C1-B954-0769A416090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7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66021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INFORMACION ESTADISTICA DE LOS SERVICIOS BRINDADOS POR LA UNIDAD DE LA JUVENTUD ABRIL-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320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CLASES DE AEROBICOS EN CASA DE LA CULTURA DE SANTIAGO DE MARIA- ASISTENCIA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364711"/>
              </p:ext>
            </p:extLst>
          </p:nvPr>
        </p:nvGraphicFramePr>
        <p:xfrm>
          <a:off x="838200" y="1690688"/>
          <a:ext cx="10515602" cy="4991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7691">
                  <a:extLst>
                    <a:ext uri="{9D8B030D-6E8A-4147-A177-3AD203B41FA5}">
                      <a16:colId xmlns="" xmlns:a16="http://schemas.microsoft.com/office/drawing/2014/main" val="1820564462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2417571380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2793237841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4023536024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4135431113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2039738786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497483315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110925046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506037731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3982519442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2754132644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246461774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3341249468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2322960587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1959560098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4175945837"/>
                    </a:ext>
                  </a:extLst>
                </a:gridCol>
              </a:tblGrid>
              <a:tr h="55463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ABRIL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MAYO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JUNIO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0513412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DIAS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DIAS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DIAS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06972708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SEMANAS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J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J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J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092424143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93426627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93569997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54557683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536741706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97776083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877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/>
              <a:t>CLASES DE MUSICA EN CASA DE LA CULTURA DE SANTIAGO DE MARIA - ASISTENCIA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163757"/>
              </p:ext>
            </p:extLst>
          </p:nvPr>
        </p:nvGraphicFramePr>
        <p:xfrm>
          <a:off x="407400" y="2359779"/>
          <a:ext cx="11280629" cy="2773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3189">
                  <a:extLst>
                    <a:ext uri="{9D8B030D-6E8A-4147-A177-3AD203B41FA5}">
                      <a16:colId xmlns="" xmlns:a16="http://schemas.microsoft.com/office/drawing/2014/main" val="1820564462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2417571380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2793237841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4023536024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4135431113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2039738786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497483315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110925046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506037731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3982519442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2754132644"/>
                    </a:ext>
                  </a:extLst>
                </a:gridCol>
                <a:gridCol w="601715"/>
                <a:gridCol w="601715">
                  <a:extLst>
                    <a:ext uri="{9D8B030D-6E8A-4147-A177-3AD203B41FA5}">
                      <a16:colId xmlns="" xmlns:a16="http://schemas.microsoft.com/office/drawing/2014/main" val="246461774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3341249468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2322960587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1959560098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4175945837"/>
                    </a:ext>
                  </a:extLst>
                </a:gridCol>
              </a:tblGrid>
              <a:tr h="554635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INSTRUMENTO</a:t>
                      </a:r>
                    </a:p>
                  </a:txBody>
                  <a:tcPr anchor="b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ABRIL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MAYO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JUNIO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0513412"/>
                  </a:ext>
                </a:extLst>
              </a:tr>
              <a:tr h="554635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SEMANAS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SEMANAS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SEMANAS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06972708"/>
                  </a:ext>
                </a:extLst>
              </a:tr>
              <a:tr h="554635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1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2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3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4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5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1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2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3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4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5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6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1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2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3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4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5</a:t>
                      </a:r>
                      <a:endParaRPr lang="es-E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092424143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GUITARRA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93426627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PIANO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568196326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91145" y="5879951"/>
            <a:ext cx="8409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*NUMERO DE PERSONAS PROMEDIO ATENDIDAS POR SEMANA SEGÚN INSTRUMENTO</a:t>
            </a:r>
          </a:p>
          <a:p>
            <a:r>
              <a:rPr lang="es-ES" dirty="0" smtClean="0"/>
              <a:t>*CLASES IMPARTIDAS CADA MARTES Y JUEVES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1180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ESTADISTICA DE PERMISOS CONCEDIDOS EN LA CASA DE ENCUENTRO JUVENIL</a:t>
            </a:r>
            <a:endParaRPr lang="es-ES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9943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42865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227</Words>
  <Application>Microsoft Office PowerPoint</Application>
  <PresentationFormat>Panorámica</PresentationFormat>
  <Paragraphs>159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INFORMACION ESTADISTICA DE LOS SERVICIOS BRINDADOS POR LA UNIDAD DE LA JUVENTUD ABRIL- JUNIO 2022</vt:lpstr>
      <vt:lpstr>CLASES DE AEROBICOS EN CASA DE LA CULTURA DE SANTIAGO DE MARIA- ASISTENCIA</vt:lpstr>
      <vt:lpstr>CLASES DE MUSICA EN CASA DE LA CULTURA DE SANTIAGO DE MARIA - ASISTENCIA</vt:lpstr>
      <vt:lpstr>ESTADISTICA DE PERMISOS CONCEDIDOS EN LA CASA DE ENCUENTRO JUVENIL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BRINDADOS POR LA UNIDAD DE LA JUVENTUD OCTUBRE- DICIEMBRE 2021</dc:title>
  <dc:creator>Usuario de Windows</dc:creator>
  <cp:lastModifiedBy>Admin</cp:lastModifiedBy>
  <cp:revision>12</cp:revision>
  <cp:lastPrinted>2022-06-30T17:54:23Z</cp:lastPrinted>
  <dcterms:created xsi:type="dcterms:W3CDTF">2022-01-18T17:45:30Z</dcterms:created>
  <dcterms:modified xsi:type="dcterms:W3CDTF">2022-06-30T17:56:00Z</dcterms:modified>
</cp:coreProperties>
</file>