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ABRIL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28</c:v>
                </c:pt>
                <c:pt idx="1">
                  <c:v>20</c:v>
                </c:pt>
                <c:pt idx="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EE-4D14-AFED-22B0CB5FED8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MAYO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30</c:v>
                </c:pt>
                <c:pt idx="1">
                  <c:v>22</c:v>
                </c:pt>
                <c:pt idx="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EE-4D14-AFED-22B0CB5FED8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JUNIO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37</c:v>
                </c:pt>
                <c:pt idx="1">
                  <c:v>27</c:v>
                </c:pt>
                <c:pt idx="2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EE-4D14-AFED-22B0CB5FED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0786688"/>
        <c:axId val="930777120"/>
      </c:lineChart>
      <c:catAx>
        <c:axId val="9307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30777120"/>
        <c:crosses val="autoZero"/>
        <c:auto val="1"/>
        <c:lblAlgn val="ctr"/>
        <c:lblOffset val="100"/>
        <c:noMultiLvlLbl val="0"/>
      </c:catAx>
      <c:valAx>
        <c:axId val="9307771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93078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23012"/>
            <a:ext cx="12192000" cy="573883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37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3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938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65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562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7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69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46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15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64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91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8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2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05/07/2022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241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6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NIÑEZ Y ADOLESCENCIA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 smtClean="0"/>
              <a:t>ABRIL- JUNIO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ASISTENCIA DE NIÑOS Y NIÑAS ATENDIDOS POR CENTRO DE BIENESTAR INFANTIL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345084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76</TotalTime>
  <Words>28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Citable</vt:lpstr>
      <vt:lpstr>INFORMACION ESTADISTICA DE LOS SERVICIOS BRINDADOS POR LA UNIDAD DE LA NIÑEZ Y ADOLESCENCIA  ABRIL- JUNIO 2022</vt:lpstr>
      <vt:lpstr>ASISTENCIA DE NIÑOS Y NIÑAS ATENDIDOS POR CENTRO DE BIENESTAR INFANTIL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Miguel Castro</cp:lastModifiedBy>
  <cp:revision>14</cp:revision>
  <cp:lastPrinted>2022-01-19T15:55:17Z</cp:lastPrinted>
  <dcterms:created xsi:type="dcterms:W3CDTF">2022-01-18T17:45:30Z</dcterms:created>
  <dcterms:modified xsi:type="dcterms:W3CDTF">2022-07-05T21:51:20Z</dcterms:modified>
</cp:coreProperties>
</file>