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9" r:id="rId3"/>
  </p:sldIdLst>
  <p:sldSz cx="12192000" cy="6858000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EBA8E-EA1C-4948-AAD1-3E39918AACF1}" type="datetimeFigureOut">
              <a:rPr lang="es-ES" smtClean="0"/>
              <a:t>13/10/2022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8DD4D-7379-41E6-943D-0B41F46FA4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9846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13/10/2022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1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13/10/2022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9134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13/10/2022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269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13/10/2022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757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13/10/2022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6439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13/10/2022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444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13/10/2022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4338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13/10/2022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4426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13/10/2022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1204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13/10/2022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0539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13/10/2022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8064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093CE-70E0-40C1-B954-0769A4160901}" type="datetimeFigureOut">
              <a:rPr lang="es-ES" smtClean="0"/>
              <a:t>13/10/2022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476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66021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INFORMACION ESTADISTICA DE LOS SERVICIOS BRINDADOS POR LA UNIDAD DE LA JUVENTUD JULIO - SEPTIEMBRE 2022</a:t>
            </a:r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310" y="379586"/>
            <a:ext cx="1344811" cy="1434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200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68013" y="247137"/>
            <a:ext cx="881953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CLASES DE AEROBICOS EN CASA DE LA CULTURA DE SANTIAGO DE MARIA- ASISTENCIA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1785612"/>
              </p:ext>
            </p:extLst>
          </p:nvPr>
        </p:nvGraphicFramePr>
        <p:xfrm>
          <a:off x="838200" y="1690688"/>
          <a:ext cx="10515602" cy="4991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7691">
                  <a:extLst>
                    <a:ext uri="{9D8B030D-6E8A-4147-A177-3AD203B41FA5}">
                      <a16:colId xmlns="" xmlns:a16="http://schemas.microsoft.com/office/drawing/2014/main" val="1820564462"/>
                    </a:ext>
                  </a:extLst>
                </a:gridCol>
                <a:gridCol w="616527">
                  <a:extLst>
                    <a:ext uri="{9D8B030D-6E8A-4147-A177-3AD203B41FA5}">
                      <a16:colId xmlns="" xmlns:a16="http://schemas.microsoft.com/office/drawing/2014/main" val="2417571380"/>
                    </a:ext>
                  </a:extLst>
                </a:gridCol>
                <a:gridCol w="616528">
                  <a:extLst>
                    <a:ext uri="{9D8B030D-6E8A-4147-A177-3AD203B41FA5}">
                      <a16:colId xmlns="" xmlns:a16="http://schemas.microsoft.com/office/drawing/2014/main" val="2793237841"/>
                    </a:ext>
                  </a:extLst>
                </a:gridCol>
                <a:gridCol w="616527">
                  <a:extLst>
                    <a:ext uri="{9D8B030D-6E8A-4147-A177-3AD203B41FA5}">
                      <a16:colId xmlns="" xmlns:a16="http://schemas.microsoft.com/office/drawing/2014/main" val="4023536024"/>
                    </a:ext>
                  </a:extLst>
                </a:gridCol>
                <a:gridCol w="616528">
                  <a:extLst>
                    <a:ext uri="{9D8B030D-6E8A-4147-A177-3AD203B41FA5}">
                      <a16:colId xmlns="" xmlns:a16="http://schemas.microsoft.com/office/drawing/2014/main" val="4135431113"/>
                    </a:ext>
                  </a:extLst>
                </a:gridCol>
                <a:gridCol w="616527">
                  <a:extLst>
                    <a:ext uri="{9D8B030D-6E8A-4147-A177-3AD203B41FA5}">
                      <a16:colId xmlns="" xmlns:a16="http://schemas.microsoft.com/office/drawing/2014/main" val="2039738786"/>
                    </a:ext>
                  </a:extLst>
                </a:gridCol>
                <a:gridCol w="616527">
                  <a:extLst>
                    <a:ext uri="{9D8B030D-6E8A-4147-A177-3AD203B41FA5}">
                      <a16:colId xmlns="" xmlns:a16="http://schemas.microsoft.com/office/drawing/2014/main" val="497483315"/>
                    </a:ext>
                  </a:extLst>
                </a:gridCol>
                <a:gridCol w="616528">
                  <a:extLst>
                    <a:ext uri="{9D8B030D-6E8A-4147-A177-3AD203B41FA5}">
                      <a16:colId xmlns="" xmlns:a16="http://schemas.microsoft.com/office/drawing/2014/main" val="110925046"/>
                    </a:ext>
                  </a:extLst>
                </a:gridCol>
                <a:gridCol w="616527">
                  <a:extLst>
                    <a:ext uri="{9D8B030D-6E8A-4147-A177-3AD203B41FA5}">
                      <a16:colId xmlns="" xmlns:a16="http://schemas.microsoft.com/office/drawing/2014/main" val="506037731"/>
                    </a:ext>
                  </a:extLst>
                </a:gridCol>
                <a:gridCol w="616528">
                  <a:extLst>
                    <a:ext uri="{9D8B030D-6E8A-4147-A177-3AD203B41FA5}">
                      <a16:colId xmlns="" xmlns:a16="http://schemas.microsoft.com/office/drawing/2014/main" val="3982519442"/>
                    </a:ext>
                  </a:extLst>
                </a:gridCol>
                <a:gridCol w="616527">
                  <a:extLst>
                    <a:ext uri="{9D8B030D-6E8A-4147-A177-3AD203B41FA5}">
                      <a16:colId xmlns="" xmlns:a16="http://schemas.microsoft.com/office/drawing/2014/main" val="2754132644"/>
                    </a:ext>
                  </a:extLst>
                </a:gridCol>
                <a:gridCol w="616527">
                  <a:extLst>
                    <a:ext uri="{9D8B030D-6E8A-4147-A177-3AD203B41FA5}">
                      <a16:colId xmlns="" xmlns:a16="http://schemas.microsoft.com/office/drawing/2014/main" val="246461774"/>
                    </a:ext>
                  </a:extLst>
                </a:gridCol>
                <a:gridCol w="616528">
                  <a:extLst>
                    <a:ext uri="{9D8B030D-6E8A-4147-A177-3AD203B41FA5}">
                      <a16:colId xmlns="" xmlns:a16="http://schemas.microsoft.com/office/drawing/2014/main" val="3341249468"/>
                    </a:ext>
                  </a:extLst>
                </a:gridCol>
                <a:gridCol w="616527">
                  <a:extLst>
                    <a:ext uri="{9D8B030D-6E8A-4147-A177-3AD203B41FA5}">
                      <a16:colId xmlns="" xmlns:a16="http://schemas.microsoft.com/office/drawing/2014/main" val="2322960587"/>
                    </a:ext>
                  </a:extLst>
                </a:gridCol>
                <a:gridCol w="616528">
                  <a:extLst>
                    <a:ext uri="{9D8B030D-6E8A-4147-A177-3AD203B41FA5}">
                      <a16:colId xmlns="" xmlns:a16="http://schemas.microsoft.com/office/drawing/2014/main" val="1959560098"/>
                    </a:ext>
                  </a:extLst>
                </a:gridCol>
                <a:gridCol w="616527">
                  <a:extLst>
                    <a:ext uri="{9D8B030D-6E8A-4147-A177-3AD203B41FA5}">
                      <a16:colId xmlns="" xmlns:a16="http://schemas.microsoft.com/office/drawing/2014/main" val="4175945837"/>
                    </a:ext>
                  </a:extLst>
                </a:gridCol>
              </a:tblGrid>
              <a:tr h="554635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s-ES" dirty="0" smtClean="0"/>
                        <a:t>JULIO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s-ES" dirty="0" smtClean="0"/>
                        <a:t>AGOSTO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s-ES" dirty="0" smtClean="0"/>
                        <a:t>SEPTIEMBRE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10513412"/>
                  </a:ext>
                </a:extLst>
              </a:tr>
              <a:tr h="554635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s-ES" dirty="0" smtClean="0"/>
                        <a:t>DIAS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s-ES" dirty="0" smtClean="0"/>
                        <a:t>DIAS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s-ES" dirty="0" smtClean="0"/>
                        <a:t>DIAS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06972708"/>
                  </a:ext>
                </a:extLst>
              </a:tr>
              <a:tr h="5546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SEMANAS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L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X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J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V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L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X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J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V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L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X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J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V</a:t>
                      </a:r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092424143"/>
                  </a:ext>
                </a:extLst>
              </a:tr>
              <a:tr h="55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13</a:t>
                      </a:r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893426627"/>
                  </a:ext>
                </a:extLst>
              </a:tr>
              <a:tr h="55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293569997"/>
                  </a:ext>
                </a:extLst>
              </a:tr>
              <a:tr h="55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9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54557683"/>
                  </a:ext>
                </a:extLst>
              </a:tr>
              <a:tr h="55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536741706"/>
                  </a:ext>
                </a:extLst>
              </a:tr>
              <a:tr h="55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9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697776083"/>
                  </a:ext>
                </a:extLst>
              </a:tr>
              <a:tr h="55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601" y="247137"/>
            <a:ext cx="1242715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8775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123</Words>
  <Application>Microsoft Office PowerPoint</Application>
  <PresentationFormat>Panorámica</PresentationFormat>
  <Paragraphs>96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INFORMACION ESTADISTICA DE LOS SERVICIOS BRINDADOS POR LA UNIDAD DE LA JUVENTUD JULIO - SEPTIEMBRE 2022</vt:lpstr>
      <vt:lpstr>CLASES DE AEROBICOS EN CASA DE LA CULTURA DE SANTIAGO DE MARIA- ASISTENCIA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INFORMACION ESTADISTICA DE LOS SERVICIOS BRINDADOS POR LA UNIDAD DE LA JUVENTUD OCTUBRE- DICIEMBRE 2021</dc:title>
  <dc:creator>Usuario de Windows</dc:creator>
  <cp:lastModifiedBy>Admin</cp:lastModifiedBy>
  <cp:revision>18</cp:revision>
  <cp:lastPrinted>2022-01-19T15:55:17Z</cp:lastPrinted>
  <dcterms:created xsi:type="dcterms:W3CDTF">2022-01-18T17:45:30Z</dcterms:created>
  <dcterms:modified xsi:type="dcterms:W3CDTF">2022-10-13T21:42:59Z</dcterms:modified>
</cp:coreProperties>
</file>