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JUVENTUD JULIO - SEPTIEMBRE 2022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10" y="379586"/>
            <a:ext cx="1344811" cy="143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8013" y="247137"/>
            <a:ext cx="88195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CLASES DE AEROBICOS EN CASA DE LA CULTURA DE SANTIAGO DE MARIA-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785612"/>
              </p:ext>
            </p:extLst>
          </p:nvPr>
        </p:nvGraphicFramePr>
        <p:xfrm>
          <a:off x="838200" y="1690688"/>
          <a:ext cx="10515602" cy="4991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7691">
                  <a:extLst>
                    <a:ext uri="{9D8B030D-6E8A-4147-A177-3AD203B41FA5}">
                      <a16:colId xmlns="" xmlns:a16="http://schemas.microsoft.com/office/drawing/2014/main" val="1820564462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417571380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2793237841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023536024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4135431113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039738786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97483315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110925046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506037731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3982519442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754132644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46461774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3341249468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322960587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1959560098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175945837"/>
                    </a:ext>
                  </a:extLst>
                </a:gridCol>
              </a:tblGrid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JULIO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AGOSTO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SEPTIEMBRE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513412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972708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SEMANAS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9356999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545576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36741706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977760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601" y="247137"/>
            <a:ext cx="124271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123</Words>
  <Application>Microsoft Office PowerPoint</Application>
  <PresentationFormat>Panorámica</PresentationFormat>
  <Paragraphs>96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INFORMACION ESTADISTICA DE LOS SERVICIOS BRINDADOS POR LA UNIDAD DE LA JUVENTUD JULIO - SEPTIEMBRE 2022</vt:lpstr>
      <vt:lpstr>CLASES DE AEROBICOS EN CASA DE LA CULTURA DE SANTIAGO DE MARIA- ASISTENCIA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Admin</cp:lastModifiedBy>
  <cp:revision>18</cp:revision>
  <cp:lastPrinted>2022-01-19T15:55:17Z</cp:lastPrinted>
  <dcterms:created xsi:type="dcterms:W3CDTF">2022-01-18T17:45:30Z</dcterms:created>
  <dcterms:modified xsi:type="dcterms:W3CDTF">2022-10-13T21:42:59Z</dcterms:modified>
</cp:coreProperties>
</file>