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ASISTENCIA DE NIÑOS </a:t>
            </a:r>
            <a:r>
              <a:rPr lang="en-US" dirty="0" smtClean="0"/>
              <a:t>ENERO </a:t>
            </a:r>
            <a:r>
              <a:rPr lang="en-US" dirty="0"/>
              <a:t>A </a:t>
            </a:r>
            <a:r>
              <a:rPr lang="en-US" dirty="0" smtClean="0"/>
              <a:t>MARZO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ESCUELA MUNICIPAL DE FUTBOL DE SANTIAGO DE MARIA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F4-4976-BEB9-16F8BF3A48BB}"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F4-4976-BEB9-16F8BF3A48BB}"/>
                </c:ext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F4-4976-BEB9-16F8BF3A4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100</c:v>
                </c:pt>
                <c:pt idx="1">
                  <c:v>105</c:v>
                </c:pt>
                <c:pt idx="2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F4-4976-BEB9-16F8BF3A4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3762960"/>
        <c:axId val="588959552"/>
      </c:barChart>
      <c:catAx>
        <c:axId val="88376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88959552"/>
        <c:crosses val="autoZero"/>
        <c:auto val="1"/>
        <c:lblAlgn val="ctr"/>
        <c:lblOffset val="100"/>
        <c:noMultiLvlLbl val="0"/>
      </c:catAx>
      <c:valAx>
        <c:axId val="58895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8376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/>
              <a:t>ENERO</a:t>
            </a:r>
            <a:r>
              <a:rPr lang="es-SV" baseline="0" dirty="0" smtClean="0"/>
              <a:t> A MARZO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INSTALACION DEPORTIVA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14-4F95-8DE8-4CC0244CF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CANCHA OFICIAL</c:v>
                </c:pt>
                <c:pt idx="1">
                  <c:v>CANCHA DE BALONCESTO </c:v>
                </c:pt>
                <c:pt idx="2">
                  <c:v>CANCHA DE FUTBOL RAPIDO</c:v>
                </c:pt>
                <c:pt idx="3">
                  <c:v>CANCHA DE BALONCESTO COL EL GUARUMAL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4-4F95-8DE8-4CC0244CFF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26552160"/>
        <c:axId val="826553248"/>
      </c:barChart>
      <c:catAx>
        <c:axId val="82655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26553248"/>
        <c:crosses val="autoZero"/>
        <c:auto val="1"/>
        <c:lblAlgn val="ctr"/>
        <c:lblOffset val="100"/>
        <c:noMultiLvlLbl val="0"/>
      </c:catAx>
      <c:valAx>
        <c:axId val="8265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2655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08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5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46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183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14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35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429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94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76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7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88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76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9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3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EFDA-6C4E-4BAB-BDE6-B62628FBDB5C}" type="datetimeFigureOut">
              <a:rPr lang="es-SV" smtClean="0"/>
              <a:t>17/4/2023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INFORMACION ESTADISTICA DE LOS SERVICIOS OFRECIDOS POR LA UNIDAD DE DEPORTES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ALCALDIA MUNICIPAL DE SANTIAGO DE MARIA</a:t>
            </a:r>
          </a:p>
          <a:p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4686" y="232012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85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ESCUELA MUNICIPAL DE FUTBOL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53316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47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PERMISOS, CONCECIONES Y AUTORIZACIONES DE CANCHAS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33882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41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INFORMACION ESTADISTICA DE LOS SERVICIOS OFRECIDOS POR LA UNIDAD DE DEPORTES</vt:lpstr>
      <vt:lpstr>ESCUELA MUNICIPAL DE FUTBOL</vt:lpstr>
      <vt:lpstr>PERMISOS, CONCECIONES Y AUTORIZACIONES DE CANCHAS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OFRECIDOS POR LA UNIDAD DE DEPORTES</dc:title>
  <dc:creator>usuario</dc:creator>
  <cp:lastModifiedBy>DEPORTES</cp:lastModifiedBy>
  <cp:revision>6</cp:revision>
  <cp:lastPrinted>2023-04-17T13:42:16Z</cp:lastPrinted>
  <dcterms:created xsi:type="dcterms:W3CDTF">2021-07-08T20:18:47Z</dcterms:created>
  <dcterms:modified xsi:type="dcterms:W3CDTF">2023-04-17T13:43:52Z</dcterms:modified>
</cp:coreProperties>
</file>