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handoutMasterIdLst>
    <p:handoutMasterId r:id="rId4"/>
  </p:handoutMasterIdLst>
  <p:sldIdLst>
    <p:sldId id="256" r:id="rId2"/>
    <p:sldId id="259" r:id="rId3"/>
  </p:sldIdLst>
  <p:sldSz cx="12192000" cy="6858000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9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lineChart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ENERO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CBI LLACH</c:v>
                </c:pt>
                <c:pt idx="1">
                  <c:v>CBI MARQUEZADO</c:v>
                </c:pt>
                <c:pt idx="2">
                  <c:v>CBI SANTIAGO DE MARIA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23</c:v>
                </c:pt>
                <c:pt idx="1">
                  <c:v>13</c:v>
                </c:pt>
                <c:pt idx="2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CEE-4D14-AFED-22B0CB5FED85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FEBRERO 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CBI LLACH</c:v>
                </c:pt>
                <c:pt idx="1">
                  <c:v>CBI MARQUEZADO</c:v>
                </c:pt>
                <c:pt idx="2">
                  <c:v>CBI SANTIAGO DE MARIA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23</c:v>
                </c:pt>
                <c:pt idx="1">
                  <c:v>15</c:v>
                </c:pt>
                <c:pt idx="2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CEE-4D14-AFED-22B0CB5FED85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MARZO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CBI LLACH</c:v>
                </c:pt>
                <c:pt idx="1">
                  <c:v>CBI MARQUEZADO</c:v>
                </c:pt>
                <c:pt idx="2">
                  <c:v>CBI SANTIAGO DE MARIA</c:v>
                </c:pt>
              </c:strCache>
            </c:strRef>
          </c:cat>
          <c:val>
            <c:numRef>
              <c:f>Hoja1!$D$2:$D$4</c:f>
              <c:numCache>
                <c:formatCode>General</c:formatCode>
                <c:ptCount val="3"/>
                <c:pt idx="0">
                  <c:v>27</c:v>
                </c:pt>
                <c:pt idx="1">
                  <c:v>15</c:v>
                </c:pt>
                <c:pt idx="2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CEE-4D14-AFED-22B0CB5FED8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30786688"/>
        <c:axId val="930777120"/>
      </c:lineChart>
      <c:catAx>
        <c:axId val="93078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930777120"/>
        <c:crosses val="autoZero"/>
        <c:auto val="1"/>
        <c:lblAlgn val="ctr"/>
        <c:lblOffset val="100"/>
        <c:noMultiLvlLbl val="0"/>
      </c:catAx>
      <c:valAx>
        <c:axId val="93077712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930786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EBA8E-EA1C-4948-AAD1-3E39918AACF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8DD4D-7379-41E6-943D-0B41F46FA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9846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926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1670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1690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2596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4968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9763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663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8751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074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7481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0561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63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215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2504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67609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47446" y="211015"/>
            <a:ext cx="9120554" cy="4836801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s-ES" dirty="0" smtClean="0"/>
              <a:t>INFORMACION ESTADISTICA DE LOS SERVICIOS BRINDADOS POR LA UNIDAD DE LA NIÑEZ Y ADOLESCENCIA</a:t>
            </a:r>
            <a:br>
              <a:rPr lang="es-ES" dirty="0" smtClean="0"/>
            </a:br>
            <a:r>
              <a:rPr lang="es-ES" dirty="0" smtClean="0"/>
              <a:t> ENERO-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3200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ASISTENCIA DE NIÑOS Y NIÑAS ATENDIDOS POR CENTRO DE BIENESTAR INFANTIL</a:t>
            </a:r>
            <a:endParaRPr lang="es-ES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0644775"/>
              </p:ext>
            </p:extLst>
          </p:nvPr>
        </p:nvGraphicFramePr>
        <p:xfrm>
          <a:off x="819150" y="2222500"/>
          <a:ext cx="10553700" cy="363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5877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Ci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Citable</Template>
  <TotalTime>100</TotalTime>
  <Words>28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Calibri</vt:lpstr>
      <vt:lpstr>Century Gothic</vt:lpstr>
      <vt:lpstr>Wingdings 2</vt:lpstr>
      <vt:lpstr>Citable</vt:lpstr>
      <vt:lpstr>INFORMACION ESTADISTICA DE LOS SERVICIOS BRINDADOS POR LA UNIDAD DE LA NIÑEZ Y ADOLESCENCIA  ENERO- MARZO 2023</vt:lpstr>
      <vt:lpstr>ASISTENCIA DE NIÑOS Y NIÑAS ATENDIDOS POR CENTRO DE BIENESTAR INFANTIL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INFORMACION ESTADISTICA DE LOS SERVICIOS BRINDADOS POR LA UNIDAD DE LA JUVENTUD OCTUBRE- DICIEMBRE 2021</dc:title>
  <dc:creator>Usuario de Windows</dc:creator>
  <cp:lastModifiedBy>Miguel Castro</cp:lastModifiedBy>
  <cp:revision>19</cp:revision>
  <cp:lastPrinted>2022-01-19T15:55:17Z</cp:lastPrinted>
  <dcterms:created xsi:type="dcterms:W3CDTF">2022-01-18T17:45:30Z</dcterms:created>
  <dcterms:modified xsi:type="dcterms:W3CDTF">2023-04-12T15:11:26Z</dcterms:modified>
</cp:coreProperties>
</file>