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/>
              <a:t>PERMISOS DEL </a:t>
            </a:r>
            <a:r>
              <a:rPr lang="es-ES" dirty="0" smtClean="0"/>
              <a:t>PRIMER </a:t>
            </a:r>
            <a:r>
              <a:rPr lang="es-ES" dirty="0"/>
              <a:t>TRIMESTRE DE </a:t>
            </a:r>
            <a:r>
              <a:rPr lang="es-ES" dirty="0" smtClean="0"/>
              <a:t>2023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CUARTO TRIMESTRE DE 2021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2067824768"/>
        <c:axId val="-1884894736"/>
      </c:lineChart>
      <c:catAx>
        <c:axId val="-206782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884894736"/>
        <c:crosses val="autoZero"/>
        <c:auto val="1"/>
        <c:lblAlgn val="ctr"/>
        <c:lblOffset val="100"/>
        <c:noMultiLvlLbl val="0"/>
      </c:catAx>
      <c:valAx>
        <c:axId val="-18848947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206782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mtClean="0"/>
              <a:t>TALLERES</a:t>
            </a:r>
            <a:r>
              <a:rPr lang="es-ES" baseline="0" smtClean="0"/>
              <a:t> IMPARTIDOS</a:t>
            </a:r>
            <a:r>
              <a:rPr lang="es-ES" smtClean="0"/>
              <a:t> </a:t>
            </a:r>
            <a:r>
              <a:rPr lang="es-ES" dirty="0"/>
              <a:t>DEL </a:t>
            </a:r>
            <a:r>
              <a:rPr lang="es-ES" dirty="0" smtClean="0"/>
              <a:t>PRIMER </a:t>
            </a:r>
            <a:r>
              <a:rPr lang="es-ES" dirty="0"/>
              <a:t>TRIMESTRE DE </a:t>
            </a:r>
            <a:r>
              <a:rPr lang="es-ES" dirty="0" smtClean="0"/>
              <a:t>2023</a:t>
            </a:r>
            <a:endParaRPr lang="es-E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CUARTO TRIMESTRE DE 2021</c:v>
                </c:pt>
              </c:strCache>
            </c:strRef>
          </c:tx>
          <c:spPr>
            <a:ln w="317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6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-1884894192"/>
        <c:axId val="-1884908880"/>
      </c:lineChart>
      <c:catAx>
        <c:axId val="-1884894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-1884908880"/>
        <c:crosses val="autoZero"/>
        <c:auto val="1"/>
        <c:lblAlgn val="ctr"/>
        <c:lblOffset val="100"/>
        <c:noMultiLvlLbl val="0"/>
      </c:catAx>
      <c:valAx>
        <c:axId val="-188490888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884894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26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33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4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2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12/04/2023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JUVENTUD ENERO-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ESTADISTICA DE PERMISOS CONCEDIDOS EN LA CASA DE ENCUENTRO JUVENIL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9182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28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ESTADISTICA DE </a:t>
            </a:r>
            <a:r>
              <a:rPr lang="es-ES" sz="3200" dirty="0" smtClean="0"/>
              <a:t>TALLERES REALIZADOS POR LA UNIDAD DE JUVENTUD EN COORDINACION CON INSAFORP</a:t>
            </a:r>
            <a:endParaRPr lang="es-ES" sz="3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447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6208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51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INFORMACION ESTADISTICA DE LOS SERVICIOS BRINDADOS POR LA UNIDAD DE LA JUVENTUD ENERO- MARZO 2023</vt:lpstr>
      <vt:lpstr>ESTADISTICA DE PERMISOS CONCEDIDOS EN LA CASA DE ENCUENTRO JUVENIL</vt:lpstr>
      <vt:lpstr>ESTADISTICA DE TALLERES REALIZADOS POR LA UNIDAD DE JUVENTUD EN COORDINACION CON INSAFORP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hp</cp:lastModifiedBy>
  <cp:revision>16</cp:revision>
  <cp:lastPrinted>2022-01-19T15:55:17Z</cp:lastPrinted>
  <dcterms:created xsi:type="dcterms:W3CDTF">2022-01-18T17:45:30Z</dcterms:created>
  <dcterms:modified xsi:type="dcterms:W3CDTF">2023-04-12T16:49:35Z</dcterms:modified>
</cp:coreProperties>
</file>