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ABRIL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MAYO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23</c:v>
                </c:pt>
                <c:pt idx="1">
                  <c:v>15</c:v>
                </c:pt>
                <c:pt idx="2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JUNIO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27</c:v>
                </c:pt>
                <c:pt idx="1">
                  <c:v>15</c:v>
                </c:pt>
                <c:pt idx="2">
                  <c:v>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2641232"/>
        <c:axId val="322642016"/>
      </c:lineChart>
      <c:catAx>
        <c:axId val="32264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22642016"/>
        <c:crosses val="autoZero"/>
        <c:auto val="1"/>
        <c:lblAlgn val="ctr"/>
        <c:lblOffset val="100"/>
        <c:noMultiLvlLbl val="0"/>
      </c:catAx>
      <c:valAx>
        <c:axId val="32264201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2264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2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7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69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596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968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76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63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75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0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48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56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6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1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50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11/07/2023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760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446" y="211015"/>
            <a:ext cx="9120554" cy="483680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NIÑEZ Y ADOLESCENCIA</a:t>
            </a:r>
            <a:br>
              <a:rPr lang="es-ES" dirty="0" smtClean="0"/>
            </a:br>
            <a:r>
              <a:rPr lang="es-ES" dirty="0" smtClean="0"/>
              <a:t> ABRIL-JUNIO.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058466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106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ABRIL-JUNIO. 2023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Admin</cp:lastModifiedBy>
  <cp:revision>21</cp:revision>
  <cp:lastPrinted>2022-01-19T15:55:17Z</cp:lastPrinted>
  <dcterms:created xsi:type="dcterms:W3CDTF">2022-01-18T17:45:30Z</dcterms:created>
  <dcterms:modified xsi:type="dcterms:W3CDTF">2023-07-11T17:01:31Z</dcterms:modified>
</cp:coreProperties>
</file>