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60" r:id="rId2"/>
    <p:sldId id="261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1052900878364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JULIO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</c:v>
                </c:pt>
                <c:pt idx="1">
                  <c:v>13</c:v>
                </c:pt>
                <c:pt idx="2">
                  <c:v>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B44-427E-872B-C0001F3109F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AGOSTO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23</c:v>
                </c:pt>
                <c:pt idx="1">
                  <c:v>12</c:v>
                </c:pt>
                <c:pt idx="2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B44-427E-872B-C0001F3109F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SEPTIEMBRE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23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B44-427E-872B-C0001F310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5807624"/>
        <c:axId val="335809192"/>
      </c:lineChart>
      <c:catAx>
        <c:axId val="33580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5809192"/>
        <c:crosses val="autoZero"/>
        <c:auto val="1"/>
        <c:lblAlgn val="ctr"/>
        <c:lblOffset val="100"/>
        <c:noMultiLvlLbl val="0"/>
      </c:catAx>
      <c:valAx>
        <c:axId val="3358091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3580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2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7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9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59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96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75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0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48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5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1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50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12/10/2023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760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800" dirty="0" smtClean="0"/>
              <a:t>INFORMACION ESTADISTICA DE LOS SERVICIOS BRINDADOS POR LA UNIDAD DE LA PRIMERA INFANCIA, NIÑEZ Y ADOLESCENCIA.</a:t>
            </a:r>
            <a:br>
              <a:rPr lang="es-ES" sz="4800" dirty="0" smtClean="0"/>
            </a:br>
            <a:r>
              <a:rPr lang="es-ES" sz="4800" dirty="0" smtClean="0"/>
              <a:t>JULIO-SEPTIEMBRE 2023</a:t>
            </a: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8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7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000154"/>
              </p:ext>
            </p:extLst>
          </p:nvPr>
        </p:nvGraphicFramePr>
        <p:xfrm>
          <a:off x="609600" y="2633225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810001" y="85760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4000" dirty="0" smtClean="0"/>
              <a:t>ASISTENCIA DE NIÑOS Y NIÑAS ATENDIDOS POR CENTRO DE BIENESTAR INFANTIL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47957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453</TotalTime>
  <Words>32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PRIMERA INFANCIA, NIÑEZ Y ADOLESCENCIA. JULIO-SEPTIEMBRE 2023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Admin</cp:lastModifiedBy>
  <cp:revision>26</cp:revision>
  <cp:lastPrinted>2023-10-06T20:40:26Z</cp:lastPrinted>
  <dcterms:created xsi:type="dcterms:W3CDTF">2022-01-18T17:45:30Z</dcterms:created>
  <dcterms:modified xsi:type="dcterms:W3CDTF">2023-10-12T16:07:38Z</dcterms:modified>
</cp:coreProperties>
</file>