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5" r:id="rId1"/>
  </p:sldMasterIdLst>
  <p:handoutMasterIdLst>
    <p:handoutMasterId r:id="rId4"/>
  </p:handoutMasterIdLst>
  <p:sldIdLst>
    <p:sldId id="260" r:id="rId2"/>
    <p:sldId id="261" r:id="rId3"/>
  </p:sldIdLst>
  <p:sldSz cx="12192000" cy="6858000"/>
  <p:notesSz cx="9144000" cy="6858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73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35105290087836494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plotArea>
      <c:layout/>
      <c:lineChart>
        <c:grouping val="percentStack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JULIO</c:v>
                </c:pt>
              </c:strCache>
            </c:strRef>
          </c:tx>
          <c:spPr>
            <a:ln w="317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1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CBI LLACH</c:v>
                </c:pt>
                <c:pt idx="1">
                  <c:v>CBI MARQUEZADO</c:v>
                </c:pt>
                <c:pt idx="2">
                  <c:v>CBI SANTIAGO DE MARIA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23</c:v>
                </c:pt>
                <c:pt idx="1">
                  <c:v>13</c:v>
                </c:pt>
                <c:pt idx="2">
                  <c:v>28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CB44-427E-872B-C0001F3109F7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AGOSTO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2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CBI LLACH</c:v>
                </c:pt>
                <c:pt idx="1">
                  <c:v>CBI MARQUEZADO</c:v>
                </c:pt>
                <c:pt idx="2">
                  <c:v>CBI SANTIAGO DE MARIA</c:v>
                </c:pt>
              </c:strCache>
            </c:strRef>
          </c:cat>
          <c:val>
            <c:numRef>
              <c:f>Hoja1!$C$2:$C$4</c:f>
              <c:numCache>
                <c:formatCode>General</c:formatCode>
                <c:ptCount val="3"/>
                <c:pt idx="0">
                  <c:v>23</c:v>
                </c:pt>
                <c:pt idx="1">
                  <c:v>12</c:v>
                </c:pt>
                <c:pt idx="2">
                  <c:v>25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CB44-427E-872B-C0001F3109F7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SEPTIEMBRE</c:v>
                </c:pt>
              </c:strCache>
            </c:strRef>
          </c:tx>
          <c:spPr>
            <a:ln w="317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3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CBI LLACH</c:v>
                </c:pt>
                <c:pt idx="1">
                  <c:v>CBI MARQUEZADO</c:v>
                </c:pt>
                <c:pt idx="2">
                  <c:v>CBI SANTIAGO DE MARIA</c:v>
                </c:pt>
              </c:strCache>
            </c:strRef>
          </c:cat>
          <c:val>
            <c:numRef>
              <c:f>Hoja1!$D$2:$D$4</c:f>
              <c:numCache>
                <c:formatCode>General</c:formatCode>
                <c:ptCount val="3"/>
                <c:pt idx="0">
                  <c:v>23</c:v>
                </c:pt>
                <c:pt idx="1">
                  <c:v>15</c:v>
                </c:pt>
                <c:pt idx="2">
                  <c:v>30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CB44-427E-872B-C0001F3109F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335807624"/>
        <c:axId val="335809192"/>
      </c:lineChart>
      <c:catAx>
        <c:axId val="335807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335809192"/>
        <c:crosses val="autoZero"/>
        <c:auto val="1"/>
        <c:lblAlgn val="ctr"/>
        <c:lblOffset val="100"/>
        <c:noMultiLvlLbl val="0"/>
      </c:catAx>
      <c:valAx>
        <c:axId val="335809192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3358076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zero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>
      <cs:styleClr val="auto"/>
    </cs:fillRef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5EBA8E-EA1C-4948-AAD1-3E39918AACF1}" type="datetimeFigureOut">
              <a:rPr lang="es-ES" smtClean="0"/>
              <a:t>12/10/2023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D8DD4D-7379-41E6-943D-0B41F46FA4F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598467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12/10/2023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59267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12/10/2023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71670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12/10/2023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16902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12/10/2023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25969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12/10/2023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149685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12/10/2023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9763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12/10/2023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46633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12/10/2023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08751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12/10/2023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5074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12/10/2023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97481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12/10/2023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0561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12/10/2023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863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12/10/2023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72151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26D093CE-70E0-40C1-B954-0769A4160901}" type="datetimeFigureOut">
              <a:rPr lang="es-ES" smtClean="0"/>
              <a:t>12/10/2023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12504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26D093CE-70E0-40C1-B954-0769A4160901}" type="datetimeFigureOut">
              <a:rPr lang="es-ES" smtClean="0"/>
              <a:t>12/10/2023</a:t>
            </a:fld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676097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  <p:sldLayoutId id="2147483719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sz="4800" dirty="0" smtClean="0"/>
              <a:t>INFORMACION ESTADISTICA DE LOS SERVICIOS BRINDADOS POR LA UNIDAD DE LA PRIMERA INFANCIA, NIÑEZ Y ADOLESCENCIA.</a:t>
            </a:r>
            <a:br>
              <a:rPr lang="es-ES" sz="4800" dirty="0" smtClean="0"/>
            </a:br>
            <a:r>
              <a:rPr lang="es-ES" sz="4800" dirty="0" smtClean="0"/>
              <a:t>JULIO-SEPTIEMBRE 2023</a:t>
            </a:r>
            <a:endParaRPr lang="es-ES" sz="48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581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  <p:graphicFrame>
        <p:nvGraphicFramePr>
          <p:cNvPr id="7" name="Marcador de contenid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9000154"/>
              </p:ext>
            </p:extLst>
          </p:nvPr>
        </p:nvGraphicFramePr>
        <p:xfrm>
          <a:off x="609600" y="2633225"/>
          <a:ext cx="10553700" cy="3636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ítulo 1"/>
          <p:cNvSpPr txBox="1">
            <a:spLocks/>
          </p:cNvSpPr>
          <p:nvPr/>
        </p:nvSpPr>
        <p:spPr>
          <a:xfrm>
            <a:off x="810001" y="857606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b="1" kern="1200">
                <a:solidFill>
                  <a:srgbClr val="FEFEFE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s-ES" sz="4000" dirty="0" smtClean="0"/>
              <a:t>ASISTENCIA DE NIÑOS Y NIÑAS ATENDIDOS POR CENTRO DE BIENESTAR INFANTIL</a:t>
            </a:r>
            <a:endParaRPr lang="es-ES" sz="4000" dirty="0"/>
          </a:p>
        </p:txBody>
      </p:sp>
    </p:spTree>
    <p:extLst>
      <p:ext uri="{BB962C8B-B14F-4D97-AF65-F5344CB8AC3E}">
        <p14:creationId xmlns:p14="http://schemas.microsoft.com/office/powerpoint/2010/main" val="14795710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able">
  <a:themeElements>
    <a:clrScheme name="Ci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8664B0"/>
      </a:accent1>
      <a:accent2>
        <a:srgbClr val="D75BCD"/>
      </a:accent2>
      <a:accent3>
        <a:srgbClr val="E54D86"/>
      </a:accent3>
      <a:accent4>
        <a:srgbClr val="DE4547"/>
      </a:accent4>
      <a:accent5>
        <a:srgbClr val="F16E40"/>
      </a:accent5>
      <a:accent6>
        <a:srgbClr val="EB9C5A"/>
      </a:accent6>
      <a:hlink>
        <a:srgbClr val="8F8F8F"/>
      </a:hlink>
      <a:folHlink>
        <a:srgbClr val="A5A5A5"/>
      </a:folHlink>
    </a:clrScheme>
    <a:fontScheme name="Ci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i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7AF46513-5B0D-4B03-9323-32F3F0BFC9D6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Citable</Template>
  <TotalTime>453</TotalTime>
  <Words>32</Words>
  <Application>Microsoft Office PowerPoint</Application>
  <PresentationFormat>Panorámica</PresentationFormat>
  <Paragraphs>3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Calibri</vt:lpstr>
      <vt:lpstr>Century Gothic</vt:lpstr>
      <vt:lpstr>Wingdings 2</vt:lpstr>
      <vt:lpstr>Citable</vt:lpstr>
      <vt:lpstr>INFORMACION ESTADISTICA DE LOS SERVICIOS BRINDADOS POR LA UNIDAD DE LA PRIMERA INFANCIA, NIÑEZ Y ADOLESCENCIA. JULIO-SEPTIEMBRE 2023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INFORMACION ESTADISTICA DE LOS SERVICIOS BRINDADOS POR LA UNIDAD DE LA JUVENTUD OCTUBRE- DICIEMBRE 2021</dc:title>
  <dc:creator>Usuario de Windows</dc:creator>
  <cp:lastModifiedBy>Admin</cp:lastModifiedBy>
  <cp:revision>26</cp:revision>
  <cp:lastPrinted>2023-10-06T20:40:26Z</cp:lastPrinted>
  <dcterms:created xsi:type="dcterms:W3CDTF">2022-01-18T17:45:30Z</dcterms:created>
  <dcterms:modified xsi:type="dcterms:W3CDTF">2023-10-12T16:07:38Z</dcterms:modified>
</cp:coreProperties>
</file>