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60" r:id="rId4"/>
    <p:sldId id="257" r:id="rId5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PERMISOS DEL </a:t>
            </a:r>
            <a:r>
              <a:rPr lang="es-ES" dirty="0" smtClean="0"/>
              <a:t>CUARTO </a:t>
            </a:r>
            <a:r>
              <a:rPr lang="es-ES" dirty="0"/>
              <a:t>TRIMESTRE </a:t>
            </a:r>
            <a:r>
              <a:rPr lang="es-ES" dirty="0" smtClean="0"/>
              <a:t>DEL 2023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32765224999049031"/>
          <c:y val="0.11340396907801692"/>
          <c:w val="0.67234775000950964"/>
          <c:h val="0.74243439604094186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2023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stdErr"/>
            <c:noEndCap val="0"/>
            <c:spPr>
              <a:noFill/>
              <a:ln w="9525">
                <a:solidFill>
                  <a:schemeClr val="dk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83670208"/>
        <c:axId val="1483685440"/>
      </c:lineChart>
      <c:catAx>
        <c:axId val="148367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83685440"/>
        <c:crosses val="autoZero"/>
        <c:auto val="1"/>
        <c:lblAlgn val="ctr"/>
        <c:lblOffset val="100"/>
        <c:noMultiLvlLbl val="0"/>
      </c:catAx>
      <c:valAx>
        <c:axId val="14836854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83670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11/01/2024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mtClean="0"/>
              <a:t>INFORMACION ESTADISTICA DE LOS SERVICIOS BRINDADOS POR LA UNIDAD DE LA JUVENTUD OCTUBRE- DICIEMBRE 2023</a:t>
            </a:r>
            <a:endParaRPr lang="es-ES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CLASES DE AEROBICOS EN CASA DE LA CULTURA DE SANTIAGO DE MARIA-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364711"/>
              </p:ext>
            </p:extLst>
          </p:nvPr>
        </p:nvGraphicFramePr>
        <p:xfrm>
          <a:off x="838200" y="1690688"/>
          <a:ext cx="10515602" cy="499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7691">
                  <a:extLst>
                    <a:ext uri="{9D8B030D-6E8A-4147-A177-3AD203B41FA5}">
                      <a16:colId xmlns="" xmlns:a16="http://schemas.microsoft.com/office/drawing/2014/main" val="182056446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17571380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2793237841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02353602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4135431113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03973878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97483315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10925046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506037731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982519442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754132644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46461774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334124946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2322960587"/>
                    </a:ext>
                  </a:extLst>
                </a:gridCol>
                <a:gridCol w="616528">
                  <a:extLst>
                    <a:ext uri="{9D8B030D-6E8A-4147-A177-3AD203B41FA5}">
                      <a16:colId xmlns="" xmlns:a16="http://schemas.microsoft.com/office/drawing/2014/main" val="1959560098"/>
                    </a:ext>
                  </a:extLst>
                </a:gridCol>
                <a:gridCol w="616527">
                  <a:extLst>
                    <a:ext uri="{9D8B030D-6E8A-4147-A177-3AD203B41FA5}">
                      <a16:colId xmlns="" xmlns:a16="http://schemas.microsoft.com/office/drawing/2014/main" val="4175945837"/>
                    </a:ext>
                  </a:extLst>
                </a:gridCol>
              </a:tblGrid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ABRIL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MAYO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JUNIO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513412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972708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SEMANAS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9356999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545576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36741706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977760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CLASES DE MUSICA EN CASA DE LA CULTURA DE SANTIAGO DE MARIA 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163757"/>
              </p:ext>
            </p:extLst>
          </p:nvPr>
        </p:nvGraphicFramePr>
        <p:xfrm>
          <a:off x="407400" y="2359779"/>
          <a:ext cx="11280629" cy="2773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189">
                  <a:extLst>
                    <a:ext uri="{9D8B030D-6E8A-4147-A177-3AD203B41FA5}">
                      <a16:colId xmlns="" xmlns:a16="http://schemas.microsoft.com/office/drawing/2014/main" val="1820564462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417571380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793237841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023536024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135431113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039738786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97483315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110925046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506037731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3982519442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754132644"/>
                    </a:ext>
                  </a:extLst>
                </a:gridCol>
                <a:gridCol w="601715"/>
                <a:gridCol w="601715">
                  <a:extLst>
                    <a:ext uri="{9D8B030D-6E8A-4147-A177-3AD203B41FA5}">
                      <a16:colId xmlns="" xmlns:a16="http://schemas.microsoft.com/office/drawing/2014/main" val="246461774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3341249468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2322960587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1959560098"/>
                    </a:ext>
                  </a:extLst>
                </a:gridCol>
                <a:gridCol w="601715">
                  <a:extLst>
                    <a:ext uri="{9D8B030D-6E8A-4147-A177-3AD203B41FA5}">
                      <a16:colId xmlns="" xmlns:a16="http://schemas.microsoft.com/office/drawing/2014/main" val="4175945837"/>
                    </a:ext>
                  </a:extLst>
                </a:gridCol>
              </a:tblGrid>
              <a:tr h="554635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INSTRUMENTO</a:t>
                      </a:r>
                    </a:p>
                  </a:txBody>
                  <a:tcPr anchor="b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ABRIL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MAYO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JUNIO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513412"/>
                  </a:ext>
                </a:extLst>
              </a:tr>
              <a:tr h="55463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6972708"/>
                  </a:ext>
                </a:extLst>
              </a:tr>
              <a:tr h="55463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6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1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2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3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4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5</a:t>
                      </a:r>
                      <a:endParaRPr lang="es-E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GUITARRA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PIANO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681963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891145" y="5879951"/>
            <a:ext cx="840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*NUMERO DE PERSONAS PROMEDIO ATENDIDAS POR SEMANA SEGÚN INSTRUMENTO</a:t>
            </a:r>
          </a:p>
          <a:p>
            <a:r>
              <a:rPr lang="es-ES" dirty="0" smtClean="0"/>
              <a:t>*CLASES IMPARTIDAS CADA MARTES Y JUEVES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118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6692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226</Words>
  <Application>Microsoft Office PowerPoint</Application>
  <PresentationFormat>Panorámica</PresentationFormat>
  <Paragraphs>158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INFORMACION ESTADISTICA DE LOS SERVICIOS BRINDADOS POR LA UNIDAD DE LA JUVENTUD OCTUBRE- DICIEMBRE 2023</vt:lpstr>
      <vt:lpstr>CLASES DE AEROBICOS EN CASA DE LA CULTURA DE SANTIAGO DE MARIA- ASISTENCIA</vt:lpstr>
      <vt:lpstr>CLASES DE MUSICA EN CASA DE LA CULTURA DE SANTIAGO DE MARIA - ASISTENCIA</vt:lpstr>
      <vt:lpstr>ESTADISTICA DE PERMISOS CONCEDIDOS EN LA CASA DE ENCUENTRO JUVENIL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hp</cp:lastModifiedBy>
  <cp:revision>16</cp:revision>
  <cp:lastPrinted>2022-01-19T15:55:17Z</cp:lastPrinted>
  <dcterms:created xsi:type="dcterms:W3CDTF">2022-01-18T17:45:30Z</dcterms:created>
  <dcterms:modified xsi:type="dcterms:W3CDTF">2024-01-11T20:35:25Z</dcterms:modified>
</cp:coreProperties>
</file>