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handoutMasterIdLst>
    <p:handoutMasterId r:id="rId4"/>
  </p:handoutMasterIdLst>
  <p:sldIdLst>
    <p:sldId id="256" r:id="rId2"/>
    <p:sldId id="259" r:id="rId3"/>
  </p:sldIdLst>
  <p:sldSz cx="12192000" cy="6858000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20</c:v>
                </c:pt>
                <c:pt idx="1">
                  <c:v>15</c:v>
                </c:pt>
                <c:pt idx="2">
                  <c:v>25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FEBRERO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20</c:v>
                </c:pt>
                <c:pt idx="1">
                  <c:v>16</c:v>
                </c:pt>
                <c:pt idx="2">
                  <c:v>25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MARZO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  <c:pt idx="0">
                  <c:v>23</c:v>
                </c:pt>
                <c:pt idx="1">
                  <c:v>24</c:v>
                </c:pt>
                <c:pt idx="2">
                  <c:v>29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4335744"/>
        <c:axId val="184349824"/>
      </c:barChart>
      <c:catAx>
        <c:axId val="18433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84349824"/>
        <c:crosses val="autoZero"/>
        <c:auto val="1"/>
        <c:lblAlgn val="ctr"/>
        <c:lblOffset val="100"/>
        <c:noMultiLvlLbl val="0"/>
      </c:catAx>
      <c:valAx>
        <c:axId val="184349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8433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EBA8E-EA1C-4948-AAD1-3E39918AACF1}" type="datetimeFigureOut">
              <a:rPr lang="es-ES" smtClean="0"/>
              <a:t>05/04/2024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DD4D-7379-41E6-943D-0B41F46FA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8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926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1670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1690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05/04/2024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2596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968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976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663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8751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07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05/04/2024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748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056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05/04/2024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63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05/04/2024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215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6D093CE-70E0-40C1-B954-0769A4160901}" type="datetimeFigureOut">
              <a:rPr lang="es-ES" smtClean="0"/>
              <a:t>05/04/2024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2504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6D093CE-70E0-40C1-B954-0769A4160901}" type="datetimeFigureOut">
              <a:rPr lang="es-ES" smtClean="0"/>
              <a:t>05/04/2024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7609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47446" y="211015"/>
            <a:ext cx="9120554" cy="4836801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s-ES" sz="4800" dirty="0" smtClean="0"/>
              <a:t>INFORMACION ESTADISTICA DE LOS SERVICIOS BRINDADOS POR LA UNIDAD MUNICIPAL DE PRIMERA INFANCIA, NIÑEZ Y ADOLESCENCIA</a:t>
            </a:r>
            <a:br>
              <a:rPr lang="es-ES" sz="4800" dirty="0" smtClean="0"/>
            </a:br>
            <a:r>
              <a:rPr lang="es-ES" sz="4800" dirty="0" smtClean="0"/>
              <a:t> ENERO- MARZO 2024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206320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ASISTENCIA DE NIÑOS Y NIÑAS ATENDIDOS POR CENTRO DE BIENESTAR INFANTIL</a:t>
            </a:r>
            <a:endParaRPr lang="es-ES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658030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5877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7AF46513-5B0D-4B03-9323-32F3F0BFC9D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Citable</Template>
  <TotalTime>148</TotalTime>
  <Words>28</Words>
  <Application>Microsoft Office PowerPoint</Application>
  <PresentationFormat>Personalizado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Citable</vt:lpstr>
      <vt:lpstr>INFORMACION ESTADISTICA DE LOS SERVICIOS BRINDADOS POR LA UNIDAD MUNICIPAL DE PRIMERA INFANCIA, NIÑEZ Y ADOLESCENCIA  ENERO- MARZO 2024</vt:lpstr>
      <vt:lpstr>ASISTENCIA DE NIÑOS Y NIÑAS ATENDIDOS POR CENTRO DE BIENESTAR INFANTIL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BRINDADOS POR LA UNIDAD DE LA JUVENTUD OCTUBRE- DICIEMBRE 2021</dc:title>
  <dc:creator>Usuario de Windows</dc:creator>
  <cp:lastModifiedBy>DEPORTES</cp:lastModifiedBy>
  <cp:revision>26</cp:revision>
  <cp:lastPrinted>2024-04-05T15:09:14Z</cp:lastPrinted>
  <dcterms:created xsi:type="dcterms:W3CDTF">2022-01-18T17:45:30Z</dcterms:created>
  <dcterms:modified xsi:type="dcterms:W3CDTF">2024-04-05T15:09:54Z</dcterms:modified>
</cp:coreProperties>
</file>