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73" r:id="rId7"/>
    <p:sldId id="260" r:id="rId8"/>
    <p:sldId id="263" r:id="rId9"/>
    <p:sldId id="264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CB7280-AFF5-435C-A1BD-DB0EA9C5C611}" type="datetimeFigureOut">
              <a:rPr lang="es-SV" smtClean="0"/>
              <a:t>03/02/2017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D5B5655-60A3-4F06-A5C5-567A4BDA2034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12" Type="http://schemas.openxmlformats.org/officeDocument/2006/relationships/image" Target="../media/image79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11" Type="http://schemas.openxmlformats.org/officeDocument/2006/relationships/image" Target="../media/image78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848600" cy="1670025"/>
          </a:xfrm>
        </p:spPr>
        <p:txBody>
          <a:bodyPr/>
          <a:lstStyle/>
          <a:p>
            <a:pPr algn="ctr"/>
            <a:r>
              <a:rPr lang="es-SV" dirty="0" smtClean="0"/>
              <a:t>PROYECTOS SOCIALES</a:t>
            </a:r>
            <a:br>
              <a:rPr lang="es-SV" dirty="0" smtClean="0"/>
            </a:br>
            <a:r>
              <a:rPr lang="es-SV" dirty="0" smtClean="0"/>
              <a:t>2016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2909589" cy="28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E:\FOTOS PTE. PERIODICO MURAL 2016\FIESTAS PATRONALES EN LOS CANTONES\IMG-20170105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FOTOS PTE. PERIODICO MURAL 2016\FIESTAS PATRONALES EN LOS CANTONES\IMG-20170105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059943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FOTOS PTE. PERIODICO MURAL 2016\FIESTAS PATRONALES EN LOS CANTONES\IMG-20170105-WA0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0" y="2984840"/>
            <a:ext cx="2837845" cy="15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FOTOS PTE. PERIODICO MURAL 2016\FIESTAS PATRONALES EN LOS CANTONES\IMG-20170105-WA00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7275"/>
            <a:ext cx="2088232" cy="314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E:\FOTOS PTE. PERIODICO MURAL 2016\FIESTAS PATRONALES EN LOS CANTONES\IMG-20170105-WA00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72928"/>
            <a:ext cx="3178823" cy="17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70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699792" cy="20248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2699792" cy="20248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6662"/>
            <a:ext cx="2555776" cy="19708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699792" cy="19168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74779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1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 smtClean="0"/>
              <a:t>ENTREGA DE JUGUETES EN DICIEMBRE</a:t>
            </a:r>
            <a:endParaRPr lang="es-SV" dirty="0"/>
          </a:p>
        </p:txBody>
      </p:sp>
      <p:pic>
        <p:nvPicPr>
          <p:cNvPr id="11266" name="Picture 2" descr="E:\FOTOS PTE. PERIODICO MURAL 2016\fiesta navideña infantil 2016\20161217_09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6976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FOTOS PTE. PERIODICO MURAL 2016\fiesta navideña infantil 2016\20161217_104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42555"/>
            <a:ext cx="256028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FOTOS PTE. PERIODICO MURAL 2016\ENTREGA DE JUGUETES\IMG-20170105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50180" cy="23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FOTOS PTE. PERIODICO MURAL 2016\ENTREGA DE JUGUETES\IMG-20170105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9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:\FOTOS PTE. PERIODICO MURAL 2016\ENTREGA DE JUGUETES\IMG-20170105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34" y="3319200"/>
            <a:ext cx="2440912" cy="199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E:\FOTOS PTE. PERIODICO MURAL 2016\ENTREGA DE JUGUETES\IMG-20170105-WA00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92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BECAS</a:t>
            </a:r>
            <a:endParaRPr lang="es-SV" dirty="0"/>
          </a:p>
        </p:txBody>
      </p:sp>
      <p:pic>
        <p:nvPicPr>
          <p:cNvPr id="12290" name="Picture 2" descr="E:\FOTOS PTE. PERIODICO MURAL 2016\BECAS\IMG-20170105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FOTOS PTE. PERIODICO MURAL 2016\BECAS\IMG-20170105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81" y="738465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70" y="3075162"/>
            <a:ext cx="2499742" cy="3332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1" y="213285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DECORACION E ILUMINACION NAVIDEÑA</a:t>
            </a:r>
            <a:endParaRPr lang="es-SV" dirty="0"/>
          </a:p>
        </p:txBody>
      </p:sp>
      <p:pic>
        <p:nvPicPr>
          <p:cNvPr id="13315" name="Picture 3" descr="E:\FOTOS PTE. PERIODICO MURAL 2016\ARREGLOS NAVIDEÑOS 2016\20161201_095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5536" y="1700808"/>
            <a:ext cx="3035968" cy="17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FOTOS PTE. PERIODICO MURAL 2016\ARREGLOS NAVIDEÑOS 2016\20161202_17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632139" cy="17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FOTOS PTE. PERIODICO MURAL 2016\ARREGLOS NAVIDEÑOS 2016\IMG-20161202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52553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FOTOS PTE. PERIODICO MURAL 2016\ARREGLOS NAVIDEÑOS 2016\IMG-20161203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3042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E:\FOTOS PTE. PERIODICO MURAL 2016\ARREGLOS NAVIDEÑOS 2016\IMG-20161203-WA0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8596"/>
            <a:ext cx="2378107" cy="42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67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FIESTAS PATRONALES </a:t>
            </a:r>
            <a:endParaRPr lang="es-SV" dirty="0"/>
          </a:p>
        </p:txBody>
      </p:sp>
      <p:pic>
        <p:nvPicPr>
          <p:cNvPr id="14338" name="Picture 2" descr="G:\CARPETA SECRETARIA\Nueva carpeta (2)\IMG_2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G:\CARPETA SECRETARIA\Nueva carpeta (2)\IMG_2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2329727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CARPETA SECRETARIA\Nueva carpeta (2)\IMG_2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16024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G:\CARPETA SECRETARIA\Nueva carpeta (2)\IMG_2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068961"/>
            <a:ext cx="2195736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G:\CARPETA SECRETARIA\Nueva carpeta (2)\IMG_26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1"/>
            <a:ext cx="2075723" cy="16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G:\CARPETA SECRETARIA\Nueva carpeta (2)\IMG_26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8395" y="3257985"/>
            <a:ext cx="164680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G:\CARPETA SECRETARIA\Nueva carpeta (2)\IMG_28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016224" cy="1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G:\CARPETA SECRETARIA\Nueva carpeta (2)\IMG_29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4941168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G:\CARPETA SECRETARIA\Nueva carpeta (2)\IMG_309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42" y="4813364"/>
            <a:ext cx="1883701" cy="149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G:\CARPETA SECRETARIA\Nueva carpeta (2)\IMG_32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08" y="477484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G:\CARPETA SECRETARIA\Nueva carpeta (2)\IMG_316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67" y="5062872"/>
            <a:ext cx="2171733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3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CENA NAVIDEÑA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2781343" cy="15658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772816"/>
            <a:ext cx="2952328" cy="16621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64575"/>
            <a:ext cx="2813961" cy="18538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4005064"/>
            <a:ext cx="3165055" cy="17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64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DECLARATORIA LIBRE DE ANALFABETISMO</a:t>
            </a:r>
            <a:endParaRPr lang="es-SV" dirty="0"/>
          </a:p>
        </p:txBody>
      </p:sp>
      <p:pic>
        <p:nvPicPr>
          <p:cNvPr id="1026" name="Picture 2" descr="La imagen puede contener: 7 personas, personas sonrie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3"/>
            <a:ext cx="256028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2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64029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3 person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62" y="1627039"/>
            <a:ext cx="2095593" cy="13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FOTOS PTE. PERIODICO MURAL 2016\FOTOS DECLA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165004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FOTOS PTE. PERIODICO MURAL 2016\FOTOS DECLA\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67" y="5301207"/>
            <a:ext cx="2322003" cy="14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FOTOS PTE. PERIODICO MURAL 2016\FOTOS DECLA\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97218"/>
            <a:ext cx="2876972" cy="2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47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NIÑEZ Y ADOLESCENCIA</a:t>
            </a:r>
            <a:endParaRPr lang="es-SV" dirty="0"/>
          </a:p>
        </p:txBody>
      </p:sp>
      <p:pic>
        <p:nvPicPr>
          <p:cNvPr id="9219" name="Picture 3" descr="E:\FOTOS PTE. PERIODICO MURAL 2016\fotos de los cursos\IMG-20161220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1717299" cy="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FOTOS PTE. PERIODICO MURAL 2016\fotos de los cursos\IMG-20161220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7679"/>
            <a:ext cx="2449933" cy="13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FOTOS PTE. PERIODICO MURAL 2016\fotos de los cursos\IMG-20161220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8" y="2780928"/>
            <a:ext cx="1926411" cy="34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FOTOS PTE. PERIODICO MURAL 2016\fotos de los cursos\IMG-20161220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9926"/>
            <a:ext cx="3456384" cy="19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FOTOS PTE. PERIODICO MURAL 2016\fotos de los cursos\IMG-20161220-WA00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93700"/>
            <a:ext cx="2074904" cy="27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:\FOTOS PTE. PERIODICO MURAL 2016\fotos de los cursos\IMG-20161220-WA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75947" cy="14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FOTOS PTE. PERIODICO MURAL 2016\fotos de los cursos\IMG-20161220-WA0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41" y="5226916"/>
            <a:ext cx="2575947" cy="14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3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PES</a:t>
            </a:r>
            <a:endParaRPr lang="es-SV" dirty="0"/>
          </a:p>
        </p:txBody>
      </p:sp>
      <p:pic>
        <p:nvPicPr>
          <p:cNvPr id="2054" name="Picture 6" descr="La imagen puede contener: 3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1796723" cy="31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mia1-2.xx.fbcdn.net/v/t1.0-0/p526x296/13125001_695068860631015_1841871653897424625_n.jpg?oh=25b8ce8fc3cc6046927884e5969b1911&amp;oe=58FF6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279765" cy="245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42415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6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APOYO AL DEPORTE</a:t>
            </a:r>
            <a:endParaRPr lang="es-SV" dirty="0"/>
          </a:p>
        </p:txBody>
      </p:sp>
      <p:pic>
        <p:nvPicPr>
          <p:cNvPr id="3074" name="Picture 2" descr="La imagen puede contener: 4 personas,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imagen puede contener: 6 personas,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232246" cy="20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5 personas,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12196"/>
            <a:ext cx="1882118" cy="268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FOTOS PTE. PERIODICO MURAL 2016\FINAL DE FUTBOL DICIEMBRE\IMG-20170105-WA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46" y="1416058"/>
            <a:ext cx="2045782" cy="22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FOTOS PTE. PERIODICO MURAL 2016\FINAL DE FUTBOL DICIEMBRE\IMG-20170105-WA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49" y="1712933"/>
            <a:ext cx="2682880" cy="15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FOTOS PTE. PERIODICO MURAL 2016\FINAL DE FUTBOL DICIEMBRE\IMG-20170105-WA00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36" y="3927363"/>
            <a:ext cx="2376264" cy="18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03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3896287" cy="22322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1217"/>
            <a:ext cx="3933056" cy="21795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3896287" cy="2819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722"/>
            <a:ext cx="2150368" cy="30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63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277" y="431875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SV" dirty="0" smtClean="0"/>
              <a:t>ADULTO MAYOR</a:t>
            </a:r>
            <a:endParaRPr lang="es-SV" dirty="0"/>
          </a:p>
        </p:txBody>
      </p:sp>
      <p:pic>
        <p:nvPicPr>
          <p:cNvPr id="4098" name="Picture 2" descr="La imagen puede contener: 2 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088232" cy="37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entrega de paquete diciembre 2016\IMG-20161121-WA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64" y="1496024"/>
            <a:ext cx="3932480" cy="22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entrega de paquete diciembre 2016\IMG-20161122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01" y="3857048"/>
            <a:ext cx="1588676" cy="28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entrega de paquete diciembre 2016\IMG-20161122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25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FESTIVAL DEL NIÑO Y LA NIÑA</a:t>
            </a:r>
            <a:endParaRPr lang="es-SV" dirty="0"/>
          </a:p>
        </p:txBody>
      </p:sp>
      <p:pic>
        <p:nvPicPr>
          <p:cNvPr id="7170" name="Picture 2" descr="C:\Users\Admin\Desktop\festival del niño y la niña 2016\20161027_08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64296" cy="14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festival del niño y la niña 2016\20161027_085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545541"/>
            <a:ext cx="2708302" cy="15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festival del niño y la niña 2016\IMG-20161027-WA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2" y="3354742"/>
            <a:ext cx="2672064" cy="16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festival del niño y la niña 2016\IMG-20161027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80" y="3318737"/>
            <a:ext cx="2952328" cy="17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festival del niño y la niña 2016\IMG-20161027-WA0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503451" cy="26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\Desktop\festival del niño y la niña 2016\IMG-20161027-WA0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46" y="3645024"/>
            <a:ext cx="1490887" cy="26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16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COSTUMBRES Y TRADICIONES</a:t>
            </a:r>
            <a:endParaRPr lang="es-SV" dirty="0"/>
          </a:p>
        </p:txBody>
      </p:sp>
      <p:pic>
        <p:nvPicPr>
          <p:cNvPr id="8194" name="Picture 2" descr="La imagen puede contener: 18 personas, multitud y exteri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a imagen puede contener: 4 person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2957"/>
            <a:ext cx="3024336" cy="17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a imagen puede contener: 5 personas, ex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9" y="3704063"/>
            <a:ext cx="244875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856" y="3573739"/>
            <a:ext cx="2747797" cy="20608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13" y="3530857"/>
            <a:ext cx="2574996" cy="19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4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395</TotalTime>
  <Words>38</Words>
  <Application>Microsoft Office PowerPoint</Application>
  <PresentationFormat>Presentación en pantalla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Arial</vt:lpstr>
      <vt:lpstr>Claridad</vt:lpstr>
      <vt:lpstr>PROYECTOS SOCIALES 2016</vt:lpstr>
      <vt:lpstr>DECLARATORIA LIBRE DE ANALFABETISMO</vt:lpstr>
      <vt:lpstr>NIÑEZ Y ADOLESCENCIA</vt:lpstr>
      <vt:lpstr>PES</vt:lpstr>
      <vt:lpstr>APOYO AL DEPORTE</vt:lpstr>
      <vt:lpstr>Presentación de PowerPoint</vt:lpstr>
      <vt:lpstr>ADULTO MAYOR</vt:lpstr>
      <vt:lpstr>FESTIVAL DEL NIÑO Y LA NIÑA</vt:lpstr>
      <vt:lpstr>COSTUMBRES Y TRADICIONES</vt:lpstr>
      <vt:lpstr>Presentación de PowerPoint</vt:lpstr>
      <vt:lpstr>Presentación de PowerPoint</vt:lpstr>
      <vt:lpstr>ENTREGA DE JUGUETES EN DICIEMBRE</vt:lpstr>
      <vt:lpstr>BECAS</vt:lpstr>
      <vt:lpstr>DECORACION E ILUMINACION NAVIDEÑA</vt:lpstr>
      <vt:lpstr>FIESTAS PATRONALES </vt:lpstr>
      <vt:lpstr>CENA NAVIDEÑA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SOCIALES 2016</dc:title>
  <dc:creator>Admin</dc:creator>
  <cp:lastModifiedBy>Alcaldia Municipal</cp:lastModifiedBy>
  <cp:revision>19</cp:revision>
  <dcterms:created xsi:type="dcterms:W3CDTF">2017-02-03T15:25:00Z</dcterms:created>
  <dcterms:modified xsi:type="dcterms:W3CDTF">2017-02-03T22:49:42Z</dcterms:modified>
</cp:coreProperties>
</file>