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1328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332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27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54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16053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0103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7387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1963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918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08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045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4970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60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6782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0338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861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52C626C-268B-4B20-9425-4435C742F6FD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8F7EF19-28A5-47E5-B386-6BF0DED46CD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5801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3133" y="2898509"/>
            <a:ext cx="9144000" cy="754025"/>
          </a:xfrm>
        </p:spPr>
        <p:txBody>
          <a:bodyPr>
            <a:noAutofit/>
          </a:bodyPr>
          <a:lstStyle/>
          <a:p>
            <a:pPr algn="ctr"/>
            <a:r>
              <a:rPr lang="es-SV" sz="5400" dirty="0"/>
              <a:t>CENTRO DE PREVENCION DE LA VIOLENCIA </a:t>
            </a:r>
            <a:endParaRPr lang="es-SV" sz="5400" dirty="0" smtClean="0"/>
          </a:p>
          <a:p>
            <a:pPr algn="ctr"/>
            <a:r>
              <a:rPr lang="es-SV" sz="5400" dirty="0" smtClean="0"/>
              <a:t>CMPV, Actividades del 02 al 31 de enero 2019.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15040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067" y="2854325"/>
            <a:ext cx="10515600" cy="1325563"/>
          </a:xfrm>
        </p:spPr>
        <p:txBody>
          <a:bodyPr/>
          <a:lstStyle/>
          <a:p>
            <a:pPr algn="ctr"/>
            <a:r>
              <a:rPr lang="es-SV" dirty="0" smtClean="0"/>
              <a:t>Unidad de Empleo Juvenil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501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 smtClean="0"/>
              <a:t>Jornada De Orientación Laboral Con Jóvenes Del Curso De Cocina Internacional 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7" y="3200401"/>
            <a:ext cx="5181840" cy="291729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34" y="3203468"/>
            <a:ext cx="5135033" cy="28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545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 smtClean="0"/>
              <a:t>Promoción y Entrega De Volantes Para Feria De Empleo Para Persona Discapacitadas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07" y="2282825"/>
            <a:ext cx="2852060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88" y="2188620"/>
            <a:ext cx="2860146" cy="43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329392"/>
            <a:ext cx="10515600" cy="1325563"/>
          </a:xfrm>
        </p:spPr>
        <p:txBody>
          <a:bodyPr/>
          <a:lstStyle/>
          <a:p>
            <a:pPr algn="ctr"/>
            <a:r>
              <a:rPr lang="es-SV" dirty="0" smtClean="0"/>
              <a:t>Talleres Vocacionales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039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Curso De Cocina Internacional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1" y="3315759"/>
            <a:ext cx="4987806" cy="280564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67" y="3280833"/>
            <a:ext cx="5029199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Academia Microsoft </a:t>
            </a:r>
            <a:br>
              <a:rPr lang="es-SV" dirty="0" smtClean="0"/>
            </a:br>
            <a:r>
              <a:rPr lang="es-SV" dirty="0" smtClean="0"/>
              <a:t>Word 2013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2" y="2164292"/>
            <a:ext cx="4728127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133600"/>
            <a:ext cx="5194300" cy="4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Almuerzo Navideño Con Personal CMPV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62" y="3242734"/>
            <a:ext cx="4630738" cy="316653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2004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Presentación Filarmónica Municipal  En Canal 61 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2" y="2867025"/>
            <a:ext cx="4813299" cy="360997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853267"/>
            <a:ext cx="4859867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Conformación De Comité De Apoyo Orquesta Filarmónica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550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Clases Orquesta Filarmónica Municipal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544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Reunión Con Save The Childrem y CDA´S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3098799"/>
            <a:ext cx="4375151" cy="328136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3139016"/>
            <a:ext cx="4343400" cy="33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Conversatorio Con Corredores Productores De la Franja Costera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3" y="3191932"/>
            <a:ext cx="4618371" cy="307816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21" y="3268133"/>
            <a:ext cx="5059611" cy="30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Primera Rendición De Cuentas De PNC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3" y="3346539"/>
            <a:ext cx="4575837" cy="305055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3301998"/>
            <a:ext cx="4593167" cy="3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Reunión Fundamuni Filarmónica Municipal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282826"/>
            <a:ext cx="4824588" cy="361844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3" y="2353733"/>
            <a:ext cx="4902199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61</TotalTime>
  <Words>99</Words>
  <Application>Microsoft Office PowerPoint</Application>
  <PresentationFormat>Panorámica</PresentationFormat>
  <Paragraphs>16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Corbel</vt:lpstr>
      <vt:lpstr>Profundidad</vt:lpstr>
      <vt:lpstr>Presentación de PowerPoint</vt:lpstr>
      <vt:lpstr>Almuerzo Navideño Con Personal CMPV</vt:lpstr>
      <vt:lpstr>Presentación Filarmónica Municipal  En Canal 61 </vt:lpstr>
      <vt:lpstr>Conformación De Comité De Apoyo Orquesta Filarmónica</vt:lpstr>
      <vt:lpstr>Clases Orquesta Filarmónica Municipal</vt:lpstr>
      <vt:lpstr>Reunión Con Save The Childrem y CDA´S</vt:lpstr>
      <vt:lpstr>Conversatorio Con Corredores Productores De la Franja Costera</vt:lpstr>
      <vt:lpstr>Primera Rendición De Cuentas De PNC</vt:lpstr>
      <vt:lpstr>Reunión Fundamuni Filarmónica Municipal</vt:lpstr>
      <vt:lpstr>Unidad de Empleo Juvenil</vt:lpstr>
      <vt:lpstr>Jornada De Orientación Laboral Con Jóvenes Del Curso De Cocina Internacional </vt:lpstr>
      <vt:lpstr>Promoción y Entrega De Volantes Para Feria De Empleo Para Persona Discapacitadas</vt:lpstr>
      <vt:lpstr>Talleres Vocacionales</vt:lpstr>
      <vt:lpstr>Curso De Cocina Internacional</vt:lpstr>
      <vt:lpstr>Academia Microsoft  Word 2013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PREVENCION DE LA VIOLENCIA CMPV</dc:title>
  <dc:creator>alumno008</dc:creator>
  <cp:lastModifiedBy>ACC002</cp:lastModifiedBy>
  <cp:revision>8</cp:revision>
  <dcterms:created xsi:type="dcterms:W3CDTF">2019-01-23T19:44:29Z</dcterms:created>
  <dcterms:modified xsi:type="dcterms:W3CDTF">2019-11-18T17:08:00Z</dcterms:modified>
</cp:coreProperties>
</file>