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6" autoAdjust="0"/>
    <p:restoredTop sz="94660"/>
  </p:normalViewPr>
  <p:slideViewPr>
    <p:cSldViewPr snapToGrid="0">
      <p:cViewPr varScale="1">
        <p:scale>
          <a:sx n="92" d="100"/>
          <a:sy n="92" d="100"/>
        </p:scale>
        <p:origin x="43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3218" y="2164773"/>
            <a:ext cx="10869769" cy="3329581"/>
          </a:xfrm>
        </p:spPr>
        <p:txBody>
          <a:bodyPr/>
          <a:lstStyle/>
          <a:p>
            <a:pPr algn="ctr"/>
            <a:r>
              <a:rPr lang="es-ES" sz="6000" dirty="0" smtClean="0"/>
              <a:t/>
            </a:r>
            <a:br>
              <a:rPr lang="es-ES" sz="6000" dirty="0" smtClean="0"/>
            </a:br>
            <a:r>
              <a:rPr lang="es-ES" sz="6000" dirty="0"/>
              <a:t/>
            </a:r>
            <a:br>
              <a:rPr lang="es-ES" sz="6000" dirty="0"/>
            </a:br>
            <a:r>
              <a:rPr lang="es-ES" sz="6000" dirty="0" smtClean="0"/>
              <a:t/>
            </a:r>
            <a:br>
              <a:rPr lang="es-ES" sz="6000" dirty="0" smtClean="0"/>
            </a:br>
            <a:r>
              <a:rPr lang="es-ES" sz="6000" dirty="0"/>
              <a:t/>
            </a:r>
            <a:br>
              <a:rPr lang="es-ES" sz="6000" dirty="0"/>
            </a:br>
            <a:r>
              <a:rPr lang="es-ES" sz="6000" dirty="0" smtClean="0"/>
              <a:t/>
            </a:r>
            <a:br>
              <a:rPr lang="es-ES" sz="6000" dirty="0" smtClean="0"/>
            </a:br>
            <a:r>
              <a:rPr lang="es-ES" sz="6000" dirty="0"/>
              <a:t/>
            </a:r>
            <a:br>
              <a:rPr lang="es-ES" sz="6000" dirty="0"/>
            </a:br>
            <a:r>
              <a:rPr lang="es-ES" sz="6000" dirty="0" smtClean="0"/>
              <a:t/>
            </a:r>
            <a:br>
              <a:rPr lang="es-ES" sz="6000" dirty="0" smtClean="0"/>
            </a:br>
            <a:r>
              <a:rPr lang="es-ES" sz="6000" dirty="0" smtClean="0"/>
              <a:t>Centro De Gobierno </a:t>
            </a:r>
            <a:r>
              <a:rPr lang="es-ES" sz="5500" dirty="0" smtClean="0"/>
              <a:t>Municipal </a:t>
            </a:r>
            <a:r>
              <a:rPr lang="es-ES" sz="5500" dirty="0"/>
              <a:t>D</a:t>
            </a:r>
            <a:r>
              <a:rPr lang="es-ES" sz="5500" dirty="0" smtClean="0"/>
              <a:t>e Prevención De La Violencia Juvenil</a:t>
            </a:r>
            <a:br>
              <a:rPr lang="es-ES" sz="5500" dirty="0" smtClean="0"/>
            </a:br>
            <a:r>
              <a:rPr lang="es-ES" sz="5500" dirty="0" smtClean="0"/>
              <a:t>CMPVJ, Actividades realizadas en </a:t>
            </a:r>
            <a:r>
              <a:rPr lang="es-ES" sz="5500" dirty="0" smtClean="0"/>
              <a:t>febrero 2019</a:t>
            </a:r>
            <a:r>
              <a:rPr lang="es-ES" sz="5500" dirty="0" smtClean="0"/>
              <a:t>. </a:t>
            </a:r>
            <a:endParaRPr lang="es-ES" sz="5500" dirty="0"/>
          </a:p>
        </p:txBody>
      </p:sp>
    </p:spTree>
    <p:extLst>
      <p:ext uri="{BB962C8B-B14F-4D97-AF65-F5344CB8AC3E}">
        <p14:creationId xmlns:p14="http://schemas.microsoft.com/office/powerpoint/2010/main" val="618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Graduación de Curso de Cocina Internacional 01/02/2019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801" y="2129911"/>
            <a:ext cx="6892320" cy="41957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6788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506993" cy="1400530"/>
          </a:xfrm>
        </p:spPr>
        <p:txBody>
          <a:bodyPr/>
          <a:lstStyle/>
          <a:p>
            <a:pPr algn="ctr"/>
            <a:r>
              <a:rPr lang="es-ES" dirty="0" smtClean="0"/>
              <a:t>Graduación Academia Microsoft </a:t>
            </a:r>
            <a:br>
              <a:rPr lang="es-ES" dirty="0" smtClean="0"/>
            </a:br>
            <a:r>
              <a:rPr lang="es-ES" dirty="0" smtClean="0"/>
              <a:t>Word 2013</a:t>
            </a:r>
            <a:br>
              <a:rPr lang="es-ES" dirty="0" smtClean="0"/>
            </a:br>
            <a:r>
              <a:rPr lang="es-ES" dirty="0" smtClean="0"/>
              <a:t>01/02/2019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813" y="2614411"/>
            <a:ext cx="5137588" cy="38531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991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6946" y="279724"/>
            <a:ext cx="9404723" cy="1400530"/>
          </a:xfrm>
        </p:spPr>
        <p:txBody>
          <a:bodyPr/>
          <a:lstStyle/>
          <a:p>
            <a:pPr algn="ctr"/>
            <a:r>
              <a:rPr lang="es-ES" sz="4000" dirty="0" smtClean="0"/>
              <a:t>Ayuda De Tareas  A Alumnos De Diferentes Jóvenes Centro Escolares.</a:t>
            </a:r>
            <a:endParaRPr lang="es-ES" sz="4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36" y="2434282"/>
            <a:ext cx="4217772" cy="31633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492" y="2323069"/>
            <a:ext cx="3067565" cy="37379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5108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9623" y="2392729"/>
            <a:ext cx="10157254" cy="1400530"/>
          </a:xfrm>
        </p:spPr>
        <p:txBody>
          <a:bodyPr/>
          <a:lstStyle/>
          <a:p>
            <a:pPr algn="ctr"/>
            <a:r>
              <a:rPr lang="es-ES" sz="4800" b="1" dirty="0" smtClean="0"/>
              <a:t>GRACIAS POR SU ATENCION </a:t>
            </a:r>
            <a:br>
              <a:rPr lang="es-ES" sz="4800" b="1" dirty="0" smtClean="0"/>
            </a:br>
            <a:r>
              <a:rPr lang="es-ES" sz="4800" b="1" dirty="0" smtClean="0"/>
              <a:t>PRESTADA.</a:t>
            </a:r>
            <a:endParaRPr lang="es-ES" sz="4800" b="1" dirty="0"/>
          </a:p>
        </p:txBody>
      </p:sp>
    </p:spTree>
    <p:extLst>
      <p:ext uri="{BB962C8B-B14F-4D97-AF65-F5344CB8AC3E}">
        <p14:creationId xmlns:p14="http://schemas.microsoft.com/office/powerpoint/2010/main" val="258815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Reunión Mesa #4</a:t>
            </a:r>
            <a:br>
              <a:rPr lang="es-ES" dirty="0" smtClean="0"/>
            </a:br>
            <a:r>
              <a:rPr lang="es-ES" dirty="0" smtClean="0"/>
              <a:t>05/02/2019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7" y="2614411"/>
            <a:ext cx="4490434" cy="33678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95" y="2614411"/>
            <a:ext cx="5039932" cy="34064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92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3200" dirty="0" smtClean="0"/>
              <a:t>Reunión Con </a:t>
            </a:r>
            <a:r>
              <a:rPr lang="es-ES" sz="3200" dirty="0"/>
              <a:t>E</a:t>
            </a:r>
            <a:r>
              <a:rPr lang="es-ES" sz="3200" dirty="0" smtClean="0"/>
              <a:t>l Sr. Alcalde Municipal Junto a Colectiva Feminista </a:t>
            </a:r>
            <a:br>
              <a:rPr lang="es-ES" sz="3200" dirty="0" smtClean="0"/>
            </a:br>
            <a:r>
              <a:rPr lang="es-ES" sz="3200" dirty="0" smtClean="0"/>
              <a:t>06/02/2019</a:t>
            </a:r>
            <a:endParaRPr lang="es-E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67" y="2554914"/>
            <a:ext cx="4474618" cy="31246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904" y="2554915"/>
            <a:ext cx="4848653" cy="31246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38862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351" y="208019"/>
            <a:ext cx="10584266" cy="1400530"/>
          </a:xfrm>
        </p:spPr>
        <p:txBody>
          <a:bodyPr/>
          <a:lstStyle/>
          <a:p>
            <a:pPr algn="ctr"/>
            <a:r>
              <a:rPr lang="es-ES" dirty="0" smtClean="0"/>
              <a:t>Presentación Orquesta Filarmónica En Los 159Aniversario De La Ciudad De Usulután 06/02/2019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79" y="2661745"/>
            <a:ext cx="4069572" cy="36939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90" y="2661744"/>
            <a:ext cx="4438524" cy="36939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886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Reunión Con El Sr. Alcalde Con UNICEF</a:t>
            </a:r>
            <a:br>
              <a:rPr lang="es-ES" dirty="0" smtClean="0"/>
            </a:br>
            <a:r>
              <a:rPr lang="es-ES" dirty="0" smtClean="0"/>
              <a:t>14/02/2019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3052292"/>
            <a:ext cx="4563572" cy="31231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47" y="3026536"/>
            <a:ext cx="4557639" cy="314888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8788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2" y="725189"/>
            <a:ext cx="4226011" cy="25281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41" y="725189"/>
            <a:ext cx="3830007" cy="25119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44" y="3793524"/>
            <a:ext cx="3791627" cy="26567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1821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Convivio Con Personal CMPV Celebración Día Del Amor y La Amistad 14/02/2019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3039413"/>
            <a:ext cx="4576293" cy="34322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331" y="3039414"/>
            <a:ext cx="4868215" cy="34322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344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3993" y="2796673"/>
            <a:ext cx="9404723" cy="1400530"/>
          </a:xfrm>
        </p:spPr>
        <p:txBody>
          <a:bodyPr/>
          <a:lstStyle/>
          <a:p>
            <a:pPr algn="ctr"/>
            <a:r>
              <a:rPr lang="es-ES" dirty="0" smtClean="0"/>
              <a:t>Talleres Vocacionales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636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259535"/>
            <a:ext cx="9404723" cy="1260172"/>
          </a:xfrm>
        </p:spPr>
        <p:txBody>
          <a:bodyPr/>
          <a:lstStyle/>
          <a:p>
            <a:pPr algn="ctr"/>
            <a:r>
              <a:rPr lang="es-ES" sz="3600" dirty="0" smtClean="0"/>
              <a:t>Graduación de Curso de Reparación y Mantenimiento de Software de Celulares 01/02/2019</a:t>
            </a:r>
            <a:endParaRPr lang="es-ES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49" y="2221606"/>
            <a:ext cx="5633380" cy="42250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0453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</TotalTime>
  <Words>86</Words>
  <Application>Microsoft Office PowerPoint</Application>
  <PresentationFormat>Panorámica</PresentationFormat>
  <Paragraphs>12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       Centro De Gobierno Municipal De Prevención De La Violencia Juvenil CMPVJ, Actividades realizadas en febrero 2019. </vt:lpstr>
      <vt:lpstr>Reunión Mesa #4 05/02/2019</vt:lpstr>
      <vt:lpstr>Reunión Con El Sr. Alcalde Municipal Junto a Colectiva Feminista  06/02/2019</vt:lpstr>
      <vt:lpstr>Presentación Orquesta Filarmónica En Los 159Aniversario De La Ciudad De Usulután 06/02/2019</vt:lpstr>
      <vt:lpstr>Reunión Con El Sr. Alcalde Con UNICEF 14/02/2019 </vt:lpstr>
      <vt:lpstr>Presentación de PowerPoint</vt:lpstr>
      <vt:lpstr>Convivio Con Personal CMPV Celebración Día Del Amor y La Amistad 14/02/2019</vt:lpstr>
      <vt:lpstr>Talleres Vocacionales</vt:lpstr>
      <vt:lpstr>Graduación de Curso de Reparación y Mantenimiento de Software de Celulares 01/02/2019</vt:lpstr>
      <vt:lpstr>Graduación de Curso de Cocina Internacional 01/02/2019</vt:lpstr>
      <vt:lpstr>Graduación Academia Microsoft  Word 2013 01/02/2019</vt:lpstr>
      <vt:lpstr>Ayuda De Tareas  A Alumnos De Diferentes Jóvenes Centro Escolares.</vt:lpstr>
      <vt:lpstr>GRACIAS POR SU ATENCION  PRESTADA.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De Gobierno Municipal De Prevención De La Violencia Juvenil CMPVJ</dc:title>
  <dc:creator>Wilfredo</dc:creator>
  <cp:lastModifiedBy>ACC002</cp:lastModifiedBy>
  <cp:revision>13</cp:revision>
  <dcterms:created xsi:type="dcterms:W3CDTF">2019-02-21T04:05:11Z</dcterms:created>
  <dcterms:modified xsi:type="dcterms:W3CDTF">2019-11-18T20:03:56Z</dcterms:modified>
</cp:coreProperties>
</file>