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64" r:id="rId12"/>
    <p:sldId id="266" r:id="rId13"/>
    <p:sldId id="268" r:id="rId14"/>
    <p:sldId id="270" r:id="rId15"/>
    <p:sldId id="272" r:id="rId16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FE09DB-35CE-43FF-979F-F80429400BD8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0E8547-4AFE-4307-9292-21A349A8DB3D}" type="slidenum">
              <a:rPr lang="es-SV" smtClean="0"/>
              <a:t>‹Nº›</a:t>
            </a:fld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1008112"/>
          </a:xfrm>
        </p:spPr>
        <p:txBody>
          <a:bodyPr>
            <a:normAutofit/>
          </a:bodyPr>
          <a:lstStyle/>
          <a:p>
            <a:r>
              <a:rPr lang="es-SV" sz="3200" dirty="0" smtClean="0"/>
              <a:t>Actividades del CMPV, Mes de Abril 2019 </a:t>
            </a:r>
            <a:endParaRPr lang="es-SV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04856" cy="3865984"/>
          </a:xfrm>
        </p:spPr>
        <p:txBody>
          <a:bodyPr/>
          <a:lstStyle/>
          <a:p>
            <a:endParaRPr lang="es-SV" dirty="0"/>
          </a:p>
        </p:txBody>
      </p:sp>
      <p:pic>
        <p:nvPicPr>
          <p:cNvPr id="4" name="Picture 2" descr="No hay texto alternativo automático dispon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04858" cy="46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Conmemoración y Premiación </a:t>
            </a:r>
            <a:br>
              <a:rPr lang="es-SV" dirty="0" smtClean="0"/>
            </a:br>
            <a:r>
              <a:rPr lang="es-SV" dirty="0" smtClean="0"/>
              <a:t>  Día de la Mujer. 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3" y="2996952"/>
            <a:ext cx="4355891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3168352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55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2492896"/>
            <a:ext cx="6858000" cy="1312987"/>
          </a:xfrm>
        </p:spPr>
        <p:txBody>
          <a:bodyPr/>
          <a:lstStyle/>
          <a:p>
            <a:r>
              <a:rPr lang="es-SV" b="1" dirty="0" smtClean="0"/>
              <a:t>Talleres Vocacionales</a:t>
            </a:r>
            <a:r>
              <a:rPr lang="es-SV" dirty="0" smtClean="0"/>
              <a:t>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727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b="1" dirty="0" smtClean="0"/>
              <a:t/>
            </a:r>
            <a:br>
              <a:rPr lang="es-SV" b="1" dirty="0" smtClean="0"/>
            </a:br>
            <a:r>
              <a:rPr lang="es-SV" b="1" dirty="0" smtClean="0"/>
              <a:t>Promoción En  Diferentes Medios De Comunicación.</a:t>
            </a:r>
            <a:br>
              <a:rPr lang="es-SV" b="1" dirty="0" smtClean="0"/>
            </a:br>
            <a:r>
              <a:rPr lang="es-SV" b="1" dirty="0" smtClean="0"/>
              <a:t>(Tv, Radio)</a:t>
            </a:r>
            <a:endParaRPr lang="es-SV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56932"/>
            <a:ext cx="2952328" cy="3772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9" y="2996952"/>
            <a:ext cx="4057725" cy="3043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19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4000" b="1" dirty="0" smtClean="0"/>
              <a:t>Inscripción De Participantes.</a:t>
            </a:r>
            <a:endParaRPr lang="es-SV" sz="4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0888"/>
            <a:ext cx="3234032" cy="3908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40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050" y="2574926"/>
            <a:ext cx="7886700" cy="1325563"/>
          </a:xfrm>
        </p:spPr>
        <p:txBody>
          <a:bodyPr/>
          <a:lstStyle/>
          <a:p>
            <a:pPr algn="ctr"/>
            <a:r>
              <a:rPr lang="es-SV" sz="4000" b="1" dirty="0" smtClean="0">
                <a:solidFill>
                  <a:schemeClr val="tx1"/>
                </a:solidFill>
              </a:rPr>
              <a:t>Academia Microsoft</a:t>
            </a:r>
            <a:r>
              <a:rPr lang="es-SV" dirty="0" smtClean="0">
                <a:solidFill>
                  <a:schemeClr val="tx1"/>
                </a:solidFill>
              </a:rPr>
              <a:t>.</a:t>
            </a:r>
            <a:endParaRPr lang="es-S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80536"/>
            <a:ext cx="6858000" cy="751744"/>
          </a:xfrm>
        </p:spPr>
        <p:txBody>
          <a:bodyPr>
            <a:normAutofit fontScale="90000"/>
          </a:bodyPr>
          <a:lstStyle/>
          <a:p>
            <a:r>
              <a:rPr lang="es-SV" sz="4000" b="1" dirty="0">
                <a:latin typeface="+mn-lt"/>
              </a:rPr>
              <a:t>Curso de Certificación Excel 2013</a:t>
            </a:r>
          </a:p>
        </p:txBody>
      </p:sp>
      <p:pic>
        <p:nvPicPr>
          <p:cNvPr id="1026" name="Picture 2" descr="https://scontent.fsal1-1.fna.fbcdn.net/v/t1.15752-9/52807446_336988270492255_6883186482027167744_n.jpg?_nc_cat=103&amp;_nc_ht=scontent.fsal1-1.fna&amp;oh=faf559a6ab8c84190a6fcfe9cbab0a39&amp;oe=5D3340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5" y="2996951"/>
            <a:ext cx="3845008" cy="2884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s://scontent.fsal1-1.fna.fbcdn.net/v/t1.15752-9/s2048x2048/57577018_348938732493677_6632025122498674688_n.jpg?_nc_cat=109&amp;_nc_ht=scontent.fsal1-1.fna&amp;oh=af3a27efa37d1c1394561a1a67ec623d&amp;oe=5D73F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916995" cy="2937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CuadroTexto 3"/>
          <p:cNvSpPr txBox="1"/>
          <p:nvPr/>
        </p:nvSpPr>
        <p:spPr>
          <a:xfrm>
            <a:off x="2636913" y="865323"/>
            <a:ext cx="317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/>
              <a:t>Preparación para Examen de certificación</a:t>
            </a:r>
          </a:p>
        </p:txBody>
      </p:sp>
    </p:spTree>
    <p:extLst>
      <p:ext uri="{BB962C8B-B14F-4D97-AF65-F5344CB8AC3E}">
        <p14:creationId xmlns:p14="http://schemas.microsoft.com/office/powerpoint/2010/main" val="34284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es-SV" sz="3200" dirty="0" smtClean="0"/>
              <a:t>Reunión de Mesa 4. (01/04/2019). </a:t>
            </a:r>
            <a:endParaRPr lang="es-SV" sz="3200" dirty="0"/>
          </a:p>
        </p:txBody>
      </p:sp>
      <p:pic>
        <p:nvPicPr>
          <p:cNvPr id="3" name="2 Imagen" descr="https://scontent.fsal3-1.fna.fbcdn.net/v/t1.15752-9/58462064_529390567465693_3994383013357027328_n.jpg?_nc_cat=106&amp;_nc_ht=scontent.fsal3-1.fna&amp;oh=67321790842ecb6bda9a0e805610ad1e&amp;oe=5D3FA7D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030782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3 Imagen" descr="https://scontent.fsal3-1.fna.fbcdn.net/v/t1.15752-9/58649539_1402069143266557_1934194206281039872_n.jpg?_nc_cat=104&amp;_nc_ht=scontent.fsal3-1.fna&amp;oh=ed1a96a554e80a276a9f6a59ab781486&amp;oe=5D3743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78" y="2636912"/>
            <a:ext cx="3818089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3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200" dirty="0" smtClean="0"/>
              <a:t>Campaña de limpieza en la Com. San. Juan Bosco # 2. </a:t>
            </a:r>
            <a:r>
              <a:rPr lang="es-SV" sz="3200" dirty="0"/>
              <a:t>(</a:t>
            </a:r>
            <a:r>
              <a:rPr lang="es-SV" sz="3200" dirty="0" smtClean="0"/>
              <a:t>18/04/2019).</a:t>
            </a:r>
            <a:endParaRPr lang="es-SV" sz="3200" dirty="0"/>
          </a:p>
        </p:txBody>
      </p:sp>
      <p:pic>
        <p:nvPicPr>
          <p:cNvPr id="3" name="2 Imagen" descr="https://scontent.fsal3-1.fna.fbcdn.net/v/t1.15752-9/58444952_1676639742637591_4393773499680817152_n.jpg?_nc_cat=107&amp;_nc_ht=scontent.fsal3-1.fna&amp;oh=cf7c2b8991f71a76ae32544573ca2f2d&amp;oe=5D32EE2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4121"/>
            <a:ext cx="3391869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3 Imagen" descr="https://scontent.fsal3-1.fna.fbcdn.net/v/t1.15752-9/58430225_313250829606878_4060827548995551232_n.jpg?_nc_cat=111&amp;_nc_ht=scontent.fsal3-1.fna&amp;oh=20261382b9cc749a12def5b63e8f0ad1&amp;oe=5D3590F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0908"/>
            <a:ext cx="3672408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44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200" dirty="0" smtClean="0"/>
              <a:t>Creación de Murales en C.E. Blanca Ramírez de Avilés.</a:t>
            </a:r>
            <a:endParaRPr lang="es-SV" sz="3200" dirty="0"/>
          </a:p>
        </p:txBody>
      </p:sp>
      <p:pic>
        <p:nvPicPr>
          <p:cNvPr id="3" name="2 Imagen" descr="https://scontent.fsal3-1.fna.fbcdn.net/v/t1.15752-9/57595616_1218955884938967_8584940803460169728_n.jpg?_nc_cat=100&amp;_nc_ht=scontent.fsal3-1.fna&amp;oh=2d1d5c5029aa4d218c8c9fd230ee10d2&amp;oe=5D33FCB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744416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3 Imagen" descr="https://scontent.fsal3-1.fna.fbcdn.net/v/t1.15752-9/58383662_576943486130145_8968482632828452864_n.jpg?_nc_cat=111&amp;_nc_ht=scontent.fsal3-1.fna&amp;oh=8c5a911ce506cd8340c0422c29ace5cd&amp;oe=5D2ADE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89" y="2348880"/>
            <a:ext cx="3635896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00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sz="3200" dirty="0" smtClean="0"/>
              <a:t>Entrega de implementos Deportivos, de parte de viceministerio de Justicia y Seguridad Publica.(23/04/2019).</a:t>
            </a:r>
            <a:endParaRPr lang="es-SV" sz="3200" dirty="0"/>
          </a:p>
        </p:txBody>
      </p:sp>
      <p:pic>
        <p:nvPicPr>
          <p:cNvPr id="3" name="2 Imagen" descr="C:\Users\Prevencion\Downloads\58377736_2016773191958874_737038952892779724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1628"/>
            <a:ext cx="7488832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0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200" dirty="0" smtClean="0"/>
              <a:t>Gestora de Empleo Municipal.(Atención a usuarios)</a:t>
            </a:r>
            <a:endParaRPr lang="es-SV" sz="3200" dirty="0"/>
          </a:p>
        </p:txBody>
      </p:sp>
      <p:pic>
        <p:nvPicPr>
          <p:cNvPr id="1026" name="Picture 2" descr="https://scontent.fsal3-1.fna.fbcdn.net/v/t1.15752-9/57774924_349754635898697_5827716106034348032_n.jpg?_nc_cat=106&amp;_nc_ht=scontent.fsal3-1.fna&amp;oh=4c9bb3f926727da0170454363473a16b&amp;oe=5D6F2D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06108"/>
            <a:ext cx="3715703" cy="4208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s://scontent.fsal3-1.fna.fbcdn.net/v/t1.15752-9/58444691_408313413081055_3685987559592165376_n.jpg?_nc_cat=107&amp;_nc_ht=scontent.fsal3-1.fna&amp;oh=6fe98598a769f107dfb7c53576c524bc&amp;oe=5D3EF2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6108"/>
            <a:ext cx="3528392" cy="4208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90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200" dirty="0" smtClean="0"/>
              <a:t>Charla en el INU. (apoyo a la UMM, tema equidad de genero)</a:t>
            </a:r>
            <a:endParaRPr lang="es-SV" sz="3200" dirty="0"/>
          </a:p>
        </p:txBody>
      </p:sp>
      <p:pic>
        <p:nvPicPr>
          <p:cNvPr id="2050" name="Picture 2" descr="https://scontent.fsal3-1.fna.fbcdn.net/v/t1.15752-9/57703299_447740352663267_281197478873661440_n.jpg?_nc_cat=104&amp;_nc_ht=scontent.fsal3-1.fna&amp;oh=af818ffe70c992bc8bdc9c05c049a2c2&amp;oe=5D6F41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624736" cy="39258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53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252728"/>
          </a:xfrm>
        </p:spPr>
        <p:txBody>
          <a:bodyPr/>
          <a:lstStyle/>
          <a:p>
            <a:r>
              <a:rPr lang="es-SV" dirty="0" smtClean="0">
                <a:solidFill>
                  <a:schemeClr val="tx1"/>
                </a:solidFill>
              </a:rPr>
              <a:t>Unidad Municipal de la Mujer.</a:t>
            </a:r>
            <a:endParaRPr lang="es-S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/>
            </a:r>
            <a:br>
              <a:rPr lang="es-SV" dirty="0" smtClean="0"/>
            </a:br>
            <a:r>
              <a:rPr lang="es-SV" dirty="0" smtClean="0"/>
              <a:t>Maratón UGB</a:t>
            </a:r>
            <a:br>
              <a:rPr lang="es-SV" dirty="0" smtClean="0"/>
            </a:br>
            <a:r>
              <a:rPr lang="es-SV" dirty="0" smtClean="0"/>
              <a:t>¨Corremos por ti, la Violencia no es Amor </a:t>
            </a:r>
            <a:endParaRPr lang="es-SV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" y="2996952"/>
            <a:ext cx="4572000" cy="31909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24" y="2996952"/>
            <a:ext cx="3853103" cy="3381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88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</TotalTime>
  <Words>115</Words>
  <Application>Microsoft Office PowerPoint</Application>
  <PresentationFormat>Presentación en pantalla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Candara</vt:lpstr>
      <vt:lpstr>Symbol</vt:lpstr>
      <vt:lpstr>Forma de onda</vt:lpstr>
      <vt:lpstr>Actividades del CMPV, Mes de Abril 2019 </vt:lpstr>
      <vt:lpstr>Reunión de Mesa 4. (01/04/2019). </vt:lpstr>
      <vt:lpstr>Campaña de limpieza en la Com. San. Juan Bosco # 2. (18/04/2019).</vt:lpstr>
      <vt:lpstr>Creación de Murales en C.E. Blanca Ramírez de Avilés.</vt:lpstr>
      <vt:lpstr>Entrega de implementos Deportivos, de parte de viceministerio de Justicia y Seguridad Publica.(23/04/2019).</vt:lpstr>
      <vt:lpstr>Gestora de Empleo Municipal.(Atención a usuarios)</vt:lpstr>
      <vt:lpstr>Charla en el INU. (apoyo a la UMM, tema equidad de genero)</vt:lpstr>
      <vt:lpstr>Unidad Municipal de la Mujer.</vt:lpstr>
      <vt:lpstr> Maratón UGB ¨Corremos por ti, la Violencia no es Amor </vt:lpstr>
      <vt:lpstr>Conmemoración y Premiación    Día de la Mujer. </vt:lpstr>
      <vt:lpstr>Talleres Vocacionales.</vt:lpstr>
      <vt:lpstr> Promoción En  Diferentes Medios De Comunicación. (Tv, Radio)</vt:lpstr>
      <vt:lpstr>Inscripción De Participantes.</vt:lpstr>
      <vt:lpstr>Academia Microsoft.</vt:lpstr>
      <vt:lpstr>Curso de Certificación Excel 2013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del CMPV.</dc:title>
  <dc:creator>Prevencion</dc:creator>
  <cp:lastModifiedBy>ACC002</cp:lastModifiedBy>
  <cp:revision>15</cp:revision>
  <dcterms:created xsi:type="dcterms:W3CDTF">2019-04-24T16:51:06Z</dcterms:created>
  <dcterms:modified xsi:type="dcterms:W3CDTF">2019-11-18T20:07:09Z</dcterms:modified>
</cp:coreProperties>
</file>