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5" r:id="rId6"/>
    <p:sldId id="270" r:id="rId7"/>
    <p:sldId id="261" r:id="rId8"/>
    <p:sldId id="266" r:id="rId9"/>
    <p:sldId id="257" r:id="rId10"/>
    <p:sldId id="269" r:id="rId11"/>
    <p:sldId id="285" r:id="rId12"/>
    <p:sldId id="287" r:id="rId13"/>
    <p:sldId id="286" r:id="rId14"/>
    <p:sldId id="258" r:id="rId15"/>
    <p:sldId id="268" r:id="rId16"/>
    <p:sldId id="260" r:id="rId17"/>
    <p:sldId id="271" r:id="rId18"/>
    <p:sldId id="259" r:id="rId19"/>
    <p:sldId id="272" r:id="rId20"/>
    <p:sldId id="276" r:id="rId21"/>
    <p:sldId id="275" r:id="rId22"/>
    <p:sldId id="274" r:id="rId23"/>
    <p:sldId id="277" r:id="rId24"/>
    <p:sldId id="278" r:id="rId25"/>
    <p:sldId id="279" r:id="rId26"/>
    <p:sldId id="273" r:id="rId27"/>
    <p:sldId id="281" r:id="rId28"/>
    <p:sldId id="282" r:id="rId29"/>
    <p:sldId id="283" r:id="rId30"/>
    <p:sldId id="284" r:id="rId31"/>
    <p:sldId id="280" r:id="rId3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8" d="100"/>
          <a:sy n="9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48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18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568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47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74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33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423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173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29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65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25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BD80-0471-4112-8AF6-C9C930D26B41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5A1D-A0F2-4982-A39E-812CB803A66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96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390412" y="620688"/>
            <a:ext cx="8363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Centro Municipal de </a:t>
            </a:r>
          </a:p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Prevención de la Violencia, Actividades de Junio 2019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69" y="2496910"/>
            <a:ext cx="6267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998073" y="360512"/>
            <a:ext cx="7147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Reunión del proyecto le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lámparas de mesa #4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320480" cy="324036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580091" y="360512"/>
            <a:ext cx="5983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Reunión de mesa #4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9" y="1484784"/>
            <a:ext cx="4355976" cy="326698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08" y="3429000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454835" y="360512"/>
            <a:ext cx="6234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Presentaciones de la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filarmónica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308304" cy="47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454837" y="360512"/>
            <a:ext cx="6234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Presentaciones de la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filarmónica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2402"/>
            <a:ext cx="4122875" cy="278675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9488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452465" y="2505670"/>
            <a:ext cx="623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Talleres Vocacionales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192737" y="332656"/>
            <a:ext cx="6792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Curso de 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Panadería y Repostería</a:t>
            </a:r>
            <a:endParaRPr lang="es-E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" y="2852936"/>
            <a:ext cx="4224469" cy="31683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67000"/>
            <a:ext cx="463342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192737" y="332656"/>
            <a:ext cx="6792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Curso de 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Panadería y Repostería</a:t>
            </a:r>
            <a:endParaRPr lang="es-E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8" y="2708920"/>
            <a:ext cx="4320480" cy="32403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2261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192737" y="332656"/>
            <a:ext cx="6792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Curso de </a:t>
            </a:r>
          </a:p>
          <a:p>
            <a:pPr algn="ctr"/>
            <a:r>
              <a:rPr lang="es-E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Panadería y Repostería</a:t>
            </a:r>
            <a:endParaRPr lang="es-E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9"/>
          <a:stretch/>
        </p:blipFill>
        <p:spPr>
          <a:xfrm>
            <a:off x="78695" y="2024844"/>
            <a:ext cx="4511916" cy="28083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79"/>
            <a:ext cx="4464496" cy="25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691680" y="332656"/>
            <a:ext cx="6077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Curso de reparación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 celulares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1" y="2191997"/>
            <a:ext cx="3991318" cy="22451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59" y="4084893"/>
            <a:ext cx="4860032" cy="27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Rectángulo"/>
          <p:cNvSpPr/>
          <p:nvPr/>
        </p:nvSpPr>
        <p:spPr>
          <a:xfrm>
            <a:off x="365788" y="2852936"/>
            <a:ext cx="8480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Unidad de Empleo Municipal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462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2" y="3239601"/>
            <a:ext cx="4439878" cy="30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9314"/>
            <a:ext cx="4256474" cy="30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42292" y="0"/>
            <a:ext cx="98285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Felicidades a los padres y maestros 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presentes éxitos y muchas bendiciones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-79861" y="332656"/>
            <a:ext cx="9373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Orientación Laboral a participantes del </a:t>
            </a:r>
          </a:p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curso de panadería y repostería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4224469" cy="31683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8686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71159" y="404664"/>
            <a:ext cx="9001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Orientación Laboral a Usuarios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2492896"/>
            <a:ext cx="5244066" cy="29523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-35600" y="332656"/>
            <a:ext cx="92822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Seguimiento del tren de la prevención</a:t>
            </a:r>
          </a:p>
          <a:p>
            <a:pPr algn="ctr"/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Complejo educativo Basilio Blandón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7"/>
            <a:ext cx="8028384" cy="39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204456" y="980728"/>
            <a:ext cx="873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Unidad Municipal de la Mujer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22273" b="11313"/>
          <a:stretch/>
        </p:blipFill>
        <p:spPr>
          <a:xfrm>
            <a:off x="2771800" y="2204864"/>
            <a:ext cx="3786365" cy="41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277113" y="404664"/>
            <a:ext cx="675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Curso de Cosmetología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3" y="2132856"/>
            <a:ext cx="4128458" cy="30963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45" y="2158527"/>
            <a:ext cx="4094986" cy="30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-2379" y="260648"/>
            <a:ext cx="92612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Lanzamiento del proyecto de las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Dignas en 4 municipios de Usulután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464496" cy="250698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47" y="4229860"/>
            <a:ext cx="43599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98051" y="260648"/>
            <a:ext cx="87602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Reunión con RAC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 Coordinación de actividades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7956376" cy="38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6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9432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599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05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" y="0"/>
            <a:ext cx="9024738" cy="68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18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2289" y="327005"/>
            <a:ext cx="84194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Reunión mes de </a:t>
            </a:r>
          </a:p>
          <a:p>
            <a:pPr algn="ctr"/>
            <a:r>
              <a:rPr lang="es-E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Junio 2019</a:t>
            </a:r>
          </a:p>
          <a:p>
            <a:pPr algn="ctr"/>
            <a:r>
              <a:rPr lang="es-E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Bienvenidos</a:t>
            </a:r>
            <a:endParaRPr lang="es-E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18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9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8" y="1916832"/>
            <a:ext cx="7615744" cy="34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2264157" y="548680"/>
            <a:ext cx="4862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Reunión del mes de junio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2" y="2204864"/>
            <a:ext cx="4224469" cy="31683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39" y="2204864"/>
            <a:ext cx="4253367" cy="31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776741" y="404664"/>
            <a:ext cx="75905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Inauguración de escuelita de</a:t>
            </a:r>
          </a:p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futbol de comunidad el amate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9" y="2396151"/>
            <a:ext cx="4392498" cy="329437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84" y="2376264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776741" y="404664"/>
            <a:ext cx="75905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Inauguración de escuelita de</a:t>
            </a:r>
          </a:p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futbol de comunidad el amate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3743"/>
          <a:stretch/>
        </p:blipFill>
        <p:spPr>
          <a:xfrm>
            <a:off x="31157" y="2479963"/>
            <a:ext cx="4716016" cy="291349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7310" r="16538" b="22060"/>
          <a:stretch/>
        </p:blipFill>
        <p:spPr>
          <a:xfrm>
            <a:off x="4858009" y="2212000"/>
            <a:ext cx="4130981" cy="31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3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456931" y="260648"/>
            <a:ext cx="8230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Diplomado a psicólogos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Mesa 5 y 6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8712" b="15317"/>
          <a:stretch/>
        </p:blipFill>
        <p:spPr>
          <a:xfrm>
            <a:off x="179512" y="2014974"/>
            <a:ext cx="3466997" cy="26194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6260" b="8866"/>
          <a:stretch/>
        </p:blipFill>
        <p:spPr>
          <a:xfrm>
            <a:off x="3639842" y="3317817"/>
            <a:ext cx="2284650" cy="328117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93" y="2118658"/>
            <a:ext cx="3187282" cy="23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284036" y="260648"/>
            <a:ext cx="8598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Elaboración de murales en el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C.E. Colonia el Amate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4975"/>
            <a:ext cx="4434037" cy="249414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998073" y="360512"/>
            <a:ext cx="7147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Reunión del proyecto le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lámparas de mesa #4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8" y="2450548"/>
            <a:ext cx="3840427" cy="28803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5" y="407707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</Words>
  <Application>Microsoft Office PowerPoint</Application>
  <PresentationFormat>Presentación en pantalla (4:3)</PresentationFormat>
  <Paragraphs>46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Aharoni</vt:lpstr>
      <vt:lpstr>Arial</vt:lpstr>
      <vt:lpstr>Broadway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Prevencion</dc:creator>
  <cp:lastModifiedBy>ACC002</cp:lastModifiedBy>
  <cp:revision>24</cp:revision>
  <dcterms:created xsi:type="dcterms:W3CDTF">2019-06-19T19:44:20Z</dcterms:created>
  <dcterms:modified xsi:type="dcterms:W3CDTF">2019-11-18T21:11:45Z</dcterms:modified>
</cp:coreProperties>
</file>