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57" r:id="rId4"/>
    <p:sldId id="266" r:id="rId5"/>
    <p:sldId id="265" r:id="rId6"/>
    <p:sldId id="263" r:id="rId7"/>
    <p:sldId id="268" r:id="rId8"/>
    <p:sldId id="262" r:id="rId9"/>
    <p:sldId id="276" r:id="rId10"/>
    <p:sldId id="277" r:id="rId11"/>
    <p:sldId id="264" r:id="rId12"/>
    <p:sldId id="261" r:id="rId13"/>
    <p:sldId id="271" r:id="rId14"/>
    <p:sldId id="260" r:id="rId15"/>
    <p:sldId id="258" r:id="rId16"/>
    <p:sldId id="269" r:id="rId17"/>
    <p:sldId id="272" r:id="rId18"/>
    <p:sldId id="270" r:id="rId19"/>
    <p:sldId id="275" r:id="rId20"/>
    <p:sldId id="274" r:id="rId21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0983-C8C3-49AA-A331-8E550DA507F9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6E86-1779-48E6-AB5F-07258A2B576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3368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0983-C8C3-49AA-A331-8E550DA507F9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6E86-1779-48E6-AB5F-07258A2B576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14859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0983-C8C3-49AA-A331-8E550DA507F9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6E86-1779-48E6-AB5F-07258A2B576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12038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0983-C8C3-49AA-A331-8E550DA507F9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6E86-1779-48E6-AB5F-07258A2B576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196450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0983-C8C3-49AA-A331-8E550DA507F9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6E86-1779-48E6-AB5F-07258A2B576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52729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0983-C8C3-49AA-A331-8E550DA507F9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6E86-1779-48E6-AB5F-07258A2B576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088706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0983-C8C3-49AA-A331-8E550DA507F9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6E86-1779-48E6-AB5F-07258A2B576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11425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0983-C8C3-49AA-A331-8E550DA507F9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6E86-1779-48E6-AB5F-07258A2B576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088459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0983-C8C3-49AA-A331-8E550DA507F9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6E86-1779-48E6-AB5F-07258A2B576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2013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0983-C8C3-49AA-A331-8E550DA507F9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6E86-1779-48E6-AB5F-07258A2B576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14157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0983-C8C3-49AA-A331-8E550DA507F9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6E86-1779-48E6-AB5F-07258A2B576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01325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D0983-C8C3-49AA-A331-8E550DA507F9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36E86-1779-48E6-AB5F-07258A2B576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1817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39" y="0"/>
            <a:ext cx="12192000" cy="67437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82142" y="409486"/>
            <a:ext cx="1042772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lgerian" panose="04020705040A02060702" pitchFamily="82" charset="0"/>
                <a:cs typeface="Aharoni" panose="02010803020104030203" pitchFamily="2" charset="-79"/>
              </a:rPr>
              <a:t>Bienvenidos/as</a:t>
            </a:r>
          </a:p>
          <a:p>
            <a:pPr algn="ctr"/>
            <a:r>
              <a:rPr lang="es-ES" sz="60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lgerian" panose="04020705040A02060702" pitchFamily="82" charset="0"/>
                <a:cs typeface="Aharoni" panose="02010803020104030203" pitchFamily="2" charset="-79"/>
              </a:rPr>
              <a:t>Actividades Realizadas en Junio </a:t>
            </a:r>
            <a:r>
              <a:rPr lang="es-ES" sz="60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lgerian" panose="04020705040A02060702" pitchFamily="82" charset="0"/>
                <a:cs typeface="Aharoni" panose="02010803020104030203" pitchFamily="2" charset="-79"/>
              </a:rPr>
              <a:t>- Julio 2019</a:t>
            </a:r>
            <a:endParaRPr lang="es-ES" sz="6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lgerian" panose="04020705040A02060702" pitchFamily="82" charset="0"/>
              <a:cs typeface="Aharoni" panose="02010803020104030203" pitchFamily="2" charset="-79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475" y="2789924"/>
            <a:ext cx="3413168" cy="3413168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861" y="2923289"/>
            <a:ext cx="5477131" cy="314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08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47568" y="160636"/>
            <a:ext cx="9144000" cy="1804731"/>
          </a:xfrm>
        </p:spPr>
        <p:txBody>
          <a:bodyPr>
            <a:normAutofit fontScale="90000"/>
          </a:bodyPr>
          <a:lstStyle/>
          <a:p>
            <a:r>
              <a:rPr lang="es-SV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GRADUACION DE TALLERES VOCACIONALES. 28/06/2019</a:t>
            </a:r>
            <a:endParaRPr lang="es-SV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8" y="2527951"/>
            <a:ext cx="5233284" cy="294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27951"/>
            <a:ext cx="5233284" cy="294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585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10065"/>
            <a:ext cx="9144000" cy="1631736"/>
          </a:xfrm>
        </p:spPr>
        <p:txBody>
          <a:bodyPr>
            <a:normAutofit fontScale="90000"/>
          </a:bodyPr>
          <a:lstStyle/>
          <a:p>
            <a:r>
              <a:rPr lang="es-SV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Presentación del proyecto OXFAM 02/07/2019</a:t>
            </a:r>
            <a:endParaRPr lang="es-SV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52" y="2235738"/>
            <a:ext cx="5531708" cy="36863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026" y="2235738"/>
            <a:ext cx="5511914" cy="36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15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12192000" cy="67437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35925"/>
            <a:ext cx="9144000" cy="1718233"/>
          </a:xfrm>
        </p:spPr>
        <p:txBody>
          <a:bodyPr>
            <a:normAutofit fontScale="90000"/>
          </a:bodyPr>
          <a:lstStyle/>
          <a:p>
            <a:r>
              <a:rPr lang="es-SV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REUNIÓN MESA #3. 04/07/2019</a:t>
            </a:r>
            <a:endParaRPr lang="es-SV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12" y="2237217"/>
            <a:ext cx="5221929" cy="39164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753" y="2237217"/>
            <a:ext cx="5367815" cy="391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42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13936" y="234778"/>
            <a:ext cx="9144000" cy="1915941"/>
          </a:xfrm>
        </p:spPr>
        <p:txBody>
          <a:bodyPr>
            <a:normAutofit/>
          </a:bodyPr>
          <a:lstStyle/>
          <a:p>
            <a:r>
              <a:rPr lang="es-SV" sz="4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PRESENTACION FILARMONICA MUNICIPAL EN PUERTO PARADA 05/07/2019</a:t>
            </a:r>
            <a:endParaRPr lang="es-SV" sz="4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87" y="2182962"/>
            <a:ext cx="4660546" cy="26238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011" y="2421023"/>
            <a:ext cx="2281423" cy="40523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5311" y="2182962"/>
            <a:ext cx="4353268" cy="245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12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498" y="0"/>
            <a:ext cx="12278497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57390"/>
            <a:ext cx="9144000" cy="1571410"/>
          </a:xfrm>
        </p:spPr>
        <p:txBody>
          <a:bodyPr>
            <a:normAutofit fontScale="90000"/>
          </a:bodyPr>
          <a:lstStyle/>
          <a:p>
            <a:r>
              <a:rPr lang="es-SV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REUNION MESA #5 Y #6. 05/07/2019</a:t>
            </a:r>
            <a:endParaRPr lang="es-SV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13" y="1828800"/>
            <a:ext cx="4028303" cy="302122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733" y="2968809"/>
            <a:ext cx="3984024" cy="29880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1819" y="1676658"/>
            <a:ext cx="3934597" cy="295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82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1209"/>
            <a:ext cx="9144000" cy="1705877"/>
          </a:xfrm>
        </p:spPr>
        <p:txBody>
          <a:bodyPr>
            <a:normAutofit fontScale="90000"/>
          </a:bodyPr>
          <a:lstStyle/>
          <a:p>
            <a:r>
              <a:rPr lang="es-SV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REUNION J.A. EL SALVADOR 09/07/2019</a:t>
            </a:r>
            <a:endParaRPr lang="es-SV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62" y="2410210"/>
            <a:ext cx="4892419" cy="36693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141" y="2410210"/>
            <a:ext cx="4827373" cy="362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48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333633"/>
            <a:ext cx="9144000" cy="1742946"/>
          </a:xfrm>
        </p:spPr>
        <p:txBody>
          <a:bodyPr>
            <a:noAutofit/>
          </a:bodyPr>
          <a:lstStyle/>
          <a:p>
            <a:r>
              <a:rPr lang="es-SV" sz="3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TREN DE LA PREVENCION MESA #5 Y #6 </a:t>
            </a:r>
            <a:br>
              <a:rPr lang="es-SV" sz="3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SV" sz="3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C.E. CEFERINO ALBERTO OSEGUEDA. 09/07/2019</a:t>
            </a:r>
            <a:endParaRPr lang="es-SV" sz="3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57" y="2076578"/>
            <a:ext cx="2977978" cy="39706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445" y="2076577"/>
            <a:ext cx="2977978" cy="39706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687" y="2248930"/>
            <a:ext cx="4539048" cy="34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69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47134"/>
            <a:ext cx="9144000" cy="1742947"/>
          </a:xfrm>
        </p:spPr>
        <p:txBody>
          <a:bodyPr/>
          <a:lstStyle/>
          <a:p>
            <a:r>
              <a:rPr lang="es-SV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REUNION MESA #4. 09/07/2019</a:t>
            </a:r>
            <a:endParaRPr lang="es-SV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3" y="2076580"/>
            <a:ext cx="5375190" cy="40313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326" y="2076580"/>
            <a:ext cx="5375190" cy="40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61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691978"/>
            <a:ext cx="9144000" cy="1532882"/>
          </a:xfrm>
        </p:spPr>
        <p:txBody>
          <a:bodyPr>
            <a:noAutofit/>
          </a:bodyPr>
          <a:lstStyle/>
          <a:p>
            <a:r>
              <a:rPr lang="es-SV" sz="48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ASAMBLEA CON HABITANTES DE COMUNIDAD EL AMATE. 09/07/2019</a:t>
            </a:r>
            <a:endParaRPr lang="es-SV" sz="4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b="18827"/>
          <a:stretch/>
        </p:blipFill>
        <p:spPr>
          <a:xfrm>
            <a:off x="344614" y="2311358"/>
            <a:ext cx="4313884" cy="19696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b="11092"/>
          <a:stretch/>
        </p:blipFill>
        <p:spPr>
          <a:xfrm>
            <a:off x="6910174" y="2287577"/>
            <a:ext cx="4336138" cy="216854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t="8334" b="10541"/>
          <a:stretch/>
        </p:blipFill>
        <p:spPr>
          <a:xfrm>
            <a:off x="3494217" y="4512437"/>
            <a:ext cx="4684583" cy="213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54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72993"/>
            <a:ext cx="9144000" cy="2163077"/>
          </a:xfrm>
        </p:spPr>
        <p:txBody>
          <a:bodyPr>
            <a:normAutofit/>
          </a:bodyPr>
          <a:lstStyle/>
          <a:p>
            <a:r>
              <a:rPr lang="es-SV" sz="48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REUNION CON COORDINADORES DE MESAS DEL CMPV USULUTAN. 10/07/2019</a:t>
            </a:r>
            <a:endParaRPr lang="es-SV" sz="4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41" y="2509063"/>
            <a:ext cx="4810898" cy="36081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513" y="2555401"/>
            <a:ext cx="4749113" cy="356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5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8" y="296504"/>
            <a:ext cx="7321775" cy="62871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669" y="5318796"/>
            <a:ext cx="2782744" cy="126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12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78010" y="1334530"/>
            <a:ext cx="10116065" cy="3077477"/>
          </a:xfrm>
        </p:spPr>
        <p:txBody>
          <a:bodyPr>
            <a:noAutofit/>
          </a:bodyPr>
          <a:lstStyle/>
          <a:p>
            <a:r>
              <a:rPr lang="es-SV" sz="88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GRACIAS POR SU ATENCION</a:t>
            </a:r>
            <a:endParaRPr lang="es-SV" sz="8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12793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59491"/>
            <a:ext cx="9144000" cy="1878871"/>
          </a:xfrm>
        </p:spPr>
        <p:txBody>
          <a:bodyPr/>
          <a:lstStyle/>
          <a:p>
            <a:r>
              <a:rPr lang="es-SV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Reunión CMPV mes de Junio</a:t>
            </a:r>
            <a:endParaRPr lang="es-SV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8" y="2484351"/>
            <a:ext cx="5358943" cy="30144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75" y="2397853"/>
            <a:ext cx="5512718" cy="310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68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SV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9" y="471745"/>
            <a:ext cx="5401275" cy="30382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615" y="3148743"/>
            <a:ext cx="5803403" cy="326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77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29722" y="589304"/>
            <a:ext cx="9144000" cy="1705877"/>
          </a:xfrm>
        </p:spPr>
        <p:txBody>
          <a:bodyPr>
            <a:normAutofit fontScale="90000"/>
          </a:bodyPr>
          <a:lstStyle/>
          <a:p>
            <a:r>
              <a:rPr lang="es-SV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Reunión Proyecto de comunidad el Amate 21/06/2019</a:t>
            </a:r>
            <a:endParaRPr lang="es-SV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80" y="2295181"/>
            <a:ext cx="4989040" cy="3741780"/>
          </a:xfrm>
          <a:prstGeom prst="rect">
            <a:avLst/>
          </a:prstGeom>
        </p:spPr>
      </p:pic>
      <p:sp>
        <p:nvSpPr>
          <p:cNvPr id="7" name="AutoShape 2" descr="blob:https://web.whatsapp.com/a9ebbf65-847b-4e5b-9394-dcc71f83a5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24473"/>
            <a:ext cx="5177596" cy="388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47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47568" y="160636"/>
            <a:ext cx="9144000" cy="1804731"/>
          </a:xfrm>
        </p:spPr>
        <p:txBody>
          <a:bodyPr/>
          <a:lstStyle/>
          <a:p>
            <a:r>
              <a:rPr lang="es-SV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Reunión Mesa #2 24/06/2019</a:t>
            </a:r>
            <a:endParaRPr lang="es-SV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76" y="2126003"/>
            <a:ext cx="5254886" cy="39411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568" y="2126003"/>
            <a:ext cx="5284573" cy="396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3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35923"/>
            <a:ext cx="9144000" cy="1977725"/>
          </a:xfrm>
        </p:spPr>
        <p:txBody>
          <a:bodyPr>
            <a:noAutofit/>
          </a:bodyPr>
          <a:lstStyle/>
          <a:p>
            <a:r>
              <a:rPr lang="es-SV" sz="4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CONVIVIO CON ALUMNOS PARTICIPANTES DEL DIPLOMADO DE CULTURA DE PAZ. 25/06/2019</a:t>
            </a:r>
            <a:endParaRPr lang="es-SV" sz="4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13" y="2564348"/>
            <a:ext cx="4971535" cy="37286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443" y="2613774"/>
            <a:ext cx="4905634" cy="367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47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35923"/>
            <a:ext cx="9144000" cy="1977725"/>
          </a:xfrm>
        </p:spPr>
        <p:txBody>
          <a:bodyPr>
            <a:noAutofit/>
          </a:bodyPr>
          <a:lstStyle/>
          <a:p>
            <a:r>
              <a:rPr lang="es-SV" sz="4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CONVIVIO CON ALUMNOS PARTICIPANTES DEL DIPLOMADO DE CULTURA DE PAZ. 25/06/2019</a:t>
            </a:r>
            <a:endParaRPr lang="es-SV" sz="4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37" y="2509064"/>
            <a:ext cx="4595857" cy="344689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884" y="2509064"/>
            <a:ext cx="4595857" cy="344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26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47568" y="160636"/>
            <a:ext cx="9144000" cy="1804731"/>
          </a:xfrm>
        </p:spPr>
        <p:txBody>
          <a:bodyPr>
            <a:normAutofit fontScale="90000"/>
          </a:bodyPr>
          <a:lstStyle/>
          <a:p>
            <a:r>
              <a:rPr lang="es-SV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GRADUACION DE TALLERES VOCACIONALES. 28/06/2019</a:t>
            </a:r>
            <a:endParaRPr lang="es-SV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2479715"/>
            <a:ext cx="5513868" cy="310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888" y="2599238"/>
            <a:ext cx="6051582" cy="257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949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133</Words>
  <Application>Microsoft Office PowerPoint</Application>
  <PresentationFormat>Panorámica</PresentationFormat>
  <Paragraphs>19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Aharoni</vt:lpstr>
      <vt:lpstr>Algerian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Reunión CMPV mes de Junio</vt:lpstr>
      <vt:lpstr>Presentación de PowerPoint</vt:lpstr>
      <vt:lpstr>Reunión Proyecto de comunidad el Amate 21/06/2019</vt:lpstr>
      <vt:lpstr>Reunión Mesa #2 24/06/2019</vt:lpstr>
      <vt:lpstr>CONVIVIO CON ALUMNOS PARTICIPANTES DEL DIPLOMADO DE CULTURA DE PAZ. 25/06/2019</vt:lpstr>
      <vt:lpstr>CONVIVIO CON ALUMNOS PARTICIPANTES DEL DIPLOMADO DE CULTURA DE PAZ. 25/06/2019</vt:lpstr>
      <vt:lpstr>GRADUACION DE TALLERES VOCACIONALES. 28/06/2019</vt:lpstr>
      <vt:lpstr>GRADUACION DE TALLERES VOCACIONALES. 28/06/2019</vt:lpstr>
      <vt:lpstr>Presentación del proyecto OXFAM 02/07/2019</vt:lpstr>
      <vt:lpstr>REUNIÓN MESA #3. 04/07/2019</vt:lpstr>
      <vt:lpstr>PRESENTACION FILARMONICA MUNICIPAL EN PUERTO PARADA 05/07/2019</vt:lpstr>
      <vt:lpstr>REUNION MESA #5 Y #6. 05/07/2019</vt:lpstr>
      <vt:lpstr>REUNION J.A. EL SALVADOR 09/07/2019</vt:lpstr>
      <vt:lpstr>TREN DE LA PREVENCION MESA #5 Y #6  C.E. CEFERINO ALBERTO OSEGUEDA. 09/07/2019</vt:lpstr>
      <vt:lpstr>REUNION MESA #4. 09/07/2019</vt:lpstr>
      <vt:lpstr>ASAMBLEA CON HABITANTES DE COMUNIDAD EL AMATE. 09/07/2019</vt:lpstr>
      <vt:lpstr>REUNION CON COORDINADORES DE MESAS DEL CMPV USULUTAN. 10/07/2019</vt:lpstr>
      <vt:lpstr>GRACIAS POR SU ATENCION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Beneficiario</dc:creator>
  <cp:lastModifiedBy>ACC002</cp:lastModifiedBy>
  <cp:revision>17</cp:revision>
  <dcterms:created xsi:type="dcterms:W3CDTF">2019-07-17T21:26:10Z</dcterms:created>
  <dcterms:modified xsi:type="dcterms:W3CDTF">2019-11-18T21:23:53Z</dcterms:modified>
</cp:coreProperties>
</file>