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6" r:id="rId7"/>
    <p:sldId id="260" r:id="rId8"/>
    <p:sldId id="264" r:id="rId9"/>
    <p:sldId id="261" r:id="rId10"/>
    <p:sldId id="262" r:id="rId11"/>
    <p:sldId id="263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SV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SV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1C91B0-FAA4-4DE5-8D4C-35685D6C95B7}" type="datetimeFigureOut">
              <a:rPr lang="es-SV" smtClean="0"/>
              <a:t>18/11/2019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110B1E-9264-4145-B6C9-FB79DDB31933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39" y="1268760"/>
            <a:ext cx="7579531" cy="1301530"/>
          </a:xfrm>
        </p:spPr>
        <p:txBody>
          <a:bodyPr>
            <a:noAutofit/>
          </a:bodyPr>
          <a:lstStyle/>
          <a:p>
            <a:pPr algn="ctr"/>
            <a:r>
              <a:rPr lang="es-SV" sz="4800" dirty="0" smtClean="0"/>
              <a:t>Actividades realizadas de </a:t>
            </a:r>
            <a:r>
              <a:rPr lang="es-SV" sz="4800" dirty="0" smtClean="0"/>
              <a:t>Julio-Agosto 2019</a:t>
            </a:r>
            <a:br>
              <a:rPr lang="es-SV" sz="4800" dirty="0" smtClean="0"/>
            </a:br>
            <a:r>
              <a:rPr lang="es-SV" sz="4800" dirty="0" smtClean="0"/>
              <a:t>BIENVENIDOS</a:t>
            </a:r>
            <a:endParaRPr lang="es-SV" sz="4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3259051" cy="18722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89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92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REUNION MESA #3 (13-08-2019)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59526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2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42617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DEGUSTACION DE PLATILLOS DE ALUMNOS DEL CURSO DE COCINA INTERNACIONAL (12-08-2019)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4" y="1700808"/>
            <a:ext cx="3330802" cy="249810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31" y="1774879"/>
            <a:ext cx="3133279" cy="234995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/>
          <a:stretch/>
        </p:blipFill>
        <p:spPr>
          <a:xfrm>
            <a:off x="2373943" y="4332312"/>
            <a:ext cx="47021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5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SEGUIMIENTO C.E. BASILIO BLANDON  (13-08-2019)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528392" cy="264629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633372" cy="259729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26" y="4054264"/>
            <a:ext cx="4067944" cy="278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1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Curso de cocina internacional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r="12401"/>
          <a:stretch/>
        </p:blipFill>
        <p:spPr>
          <a:xfrm>
            <a:off x="179512" y="2492896"/>
            <a:ext cx="3999666" cy="288032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3241"/>
          <a:stretch/>
        </p:blipFill>
        <p:spPr>
          <a:xfrm>
            <a:off x="4427984" y="2492896"/>
            <a:ext cx="4499991" cy="29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8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50100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SV" sz="8000" dirty="0" smtClean="0"/>
              <a:t>Gracias por su atención </a:t>
            </a:r>
            <a:br>
              <a:rPr lang="es-SV" sz="8000" dirty="0" smtClean="0"/>
            </a:br>
            <a:r>
              <a:rPr lang="es-SV" sz="8000" dirty="0" smtClean="0"/>
              <a:t>feliz día!</a:t>
            </a:r>
            <a:endParaRPr lang="es-SV" sz="8000" dirty="0"/>
          </a:p>
        </p:txBody>
      </p:sp>
    </p:spTree>
    <p:extLst>
      <p:ext uri="{BB962C8B-B14F-4D97-AF65-F5344CB8AC3E}">
        <p14:creationId xmlns:p14="http://schemas.microsoft.com/office/powerpoint/2010/main" val="342952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1"/>
          <a:stretch/>
        </p:blipFill>
        <p:spPr bwMode="auto">
          <a:xfrm>
            <a:off x="539552" y="836712"/>
            <a:ext cx="798540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9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143000"/>
          </a:xfrm>
        </p:spPr>
        <p:txBody>
          <a:bodyPr>
            <a:noAutofit/>
          </a:bodyPr>
          <a:lstStyle/>
          <a:p>
            <a:r>
              <a:rPr lang="es-SV" sz="4400" dirty="0" smtClean="0">
                <a:solidFill>
                  <a:schemeClr val="tx1"/>
                </a:solidFill>
              </a:rPr>
              <a:t>REUNION CMPV MES DE JULIO    (18-07-2019)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91" y="2420888"/>
            <a:ext cx="4320481" cy="252028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45" y="2485880"/>
            <a:ext cx="409645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REUNION CON COORDINADORES CDA´S (18-07-2019)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4500"/>
            <a:ext cx="4752528" cy="356439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74" y="1714500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REUNION COMUNIDAD EL AMATE FAMILIAS FUERTES (23-07-2019)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5922"/>
            <a:ext cx="4392488" cy="32943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12571"/>
            <a:ext cx="4250289" cy="31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Reunión mesa #2 (08-08-2019)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7010"/>
            <a:ext cx="4512501" cy="33843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11" y="2095337"/>
            <a:ext cx="4346401" cy="32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REUNION CON DIRECTIVA DE CANTON LA PRESA (09-08-2019)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283968" cy="321297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35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022" y="188640"/>
            <a:ext cx="8712968" cy="1498178"/>
          </a:xfrm>
        </p:spPr>
        <p:txBody>
          <a:bodyPr>
            <a:normAutofit/>
          </a:bodyPr>
          <a:lstStyle/>
          <a:p>
            <a:r>
              <a:rPr lang="es-SV" dirty="0" smtClean="0"/>
              <a:t>TREN DE LA PREVENCION MESA 5 Y 6 C.E. CANTON SANTA BARBARA (09-08-2019)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20480" cy="324036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0" y="2204864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79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REUNION DE MESA #4 (09-08-2019)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7"/>
            <a:ext cx="4320481" cy="324036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00" y="206084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1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Presentación1.cmpv</Template>
  <TotalTime>141</TotalTime>
  <Words>106</Words>
  <Application>Microsoft Office PowerPoint</Application>
  <PresentationFormat>Presentación en pantalla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Mirador</vt:lpstr>
      <vt:lpstr>Actividades realizadas de Julio-Agosto 2019 BIENVENIDOS</vt:lpstr>
      <vt:lpstr>Presentación de PowerPoint</vt:lpstr>
      <vt:lpstr>REUNION CMPV MES DE JULIO    (18-07-2019)</vt:lpstr>
      <vt:lpstr>REUNION CON COORDINADORES CDA´S (18-07-2019)</vt:lpstr>
      <vt:lpstr>REUNION COMUNIDAD EL AMATE FAMILIAS FUERTES (23-07-2019)</vt:lpstr>
      <vt:lpstr>Reunión mesa #2 (08-08-2019)</vt:lpstr>
      <vt:lpstr>REUNION CON DIRECTIVA DE CANTON LA PRESA (09-08-2019)</vt:lpstr>
      <vt:lpstr>TREN DE LA PREVENCION MESA 5 Y 6 C.E. CANTON SANTA BARBARA (09-08-2019)</vt:lpstr>
      <vt:lpstr>REUNION DE MESA #4 (09-08-2019)</vt:lpstr>
      <vt:lpstr>REUNION MESA #3 (13-08-2019)</vt:lpstr>
      <vt:lpstr>DEGUSTACION DE PLATILLOS DE ALUMNOS DEL CURSO DE COCINA INTERNACIONAL (12-08-2019)</vt:lpstr>
      <vt:lpstr>SEGUIMIENTO C.E. BASILIO BLANDON  (13-08-2019)</vt:lpstr>
      <vt:lpstr>Curso de cocina internacional</vt:lpstr>
      <vt:lpstr>Gracias por su atención  feliz día!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del Mes de Agosto 2019 BIENVENIDOS</dc:title>
  <dc:creator>Prevencion</dc:creator>
  <cp:lastModifiedBy>ACC002</cp:lastModifiedBy>
  <cp:revision>12</cp:revision>
  <dcterms:created xsi:type="dcterms:W3CDTF">2019-08-13T20:53:19Z</dcterms:created>
  <dcterms:modified xsi:type="dcterms:W3CDTF">2019-11-18T21:54:46Z</dcterms:modified>
</cp:coreProperties>
</file>