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12192000" cy="9144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55" d="100"/>
          <a:sy n="55" d="100"/>
        </p:scale>
        <p:origin x="1296" y="66"/>
      </p:cViewPr>
      <p:guideLst>
        <p:guide orient="horz" pos="290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696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96929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020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16382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9971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6202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1858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55994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27125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992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496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3D225-923F-46EF-81EC-0C99A68FB067}" type="datetimeFigureOut">
              <a:rPr lang="es-SV" smtClean="0"/>
              <a:t>8/7/2021</a:t>
            </a:fld>
            <a:endParaRPr lang="es-S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F072-EDF7-4100-A89E-2C8FF241283A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05701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0C386EC-FFD1-4350-800E-3EA193A4FD17}"/>
              </a:ext>
            </a:extLst>
          </p:cNvPr>
          <p:cNvSpPr/>
          <p:nvPr/>
        </p:nvSpPr>
        <p:spPr>
          <a:xfrm>
            <a:off x="4872000" y="861499"/>
            <a:ext cx="2448000" cy="3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CONCEJO MUNICIPAL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C0582AB-16BC-40BD-8208-6DE833B7D06F}"/>
              </a:ext>
            </a:extLst>
          </p:cNvPr>
          <p:cNvSpPr/>
          <p:nvPr/>
        </p:nvSpPr>
        <p:spPr>
          <a:xfrm>
            <a:off x="3140476" y="1341401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COMISIOMES MUNICIPALES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A605231-C4C1-4CF1-9478-068CADCF9540}"/>
              </a:ext>
            </a:extLst>
          </p:cNvPr>
          <p:cNvSpPr/>
          <p:nvPr/>
        </p:nvSpPr>
        <p:spPr>
          <a:xfrm>
            <a:off x="3140476" y="1723497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SECRETARIA MUNICIPAL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203231F-387E-426E-A99C-D600252B856A}"/>
              </a:ext>
            </a:extLst>
          </p:cNvPr>
          <p:cNvSpPr/>
          <p:nvPr/>
        </p:nvSpPr>
        <p:spPr>
          <a:xfrm>
            <a:off x="3140476" y="2143900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COMISION MUNICIPAL DE LA CARRERA ADMINISTRATIVA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3109EB8-448A-454A-807C-8D3BAEEF7F03}"/>
              </a:ext>
            </a:extLst>
          </p:cNvPr>
          <p:cNvSpPr/>
          <p:nvPr/>
        </p:nvSpPr>
        <p:spPr>
          <a:xfrm>
            <a:off x="6668476" y="1330987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SINDICATURA MUNICIPAL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432F5F1-CEDF-45C8-9C67-266166AB1EE7}"/>
              </a:ext>
            </a:extLst>
          </p:cNvPr>
          <p:cNvSpPr/>
          <p:nvPr/>
        </p:nvSpPr>
        <p:spPr>
          <a:xfrm>
            <a:off x="6668476" y="1752473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AUDITORIA INTERNA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B2BF6CD-58B0-4061-AC94-E81442886635}"/>
              </a:ext>
            </a:extLst>
          </p:cNvPr>
          <p:cNvSpPr/>
          <p:nvPr/>
        </p:nvSpPr>
        <p:spPr>
          <a:xfrm>
            <a:off x="6668476" y="2144937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UAIP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17C8C54-FF3A-4B34-8B34-E8E97AB382B4}"/>
              </a:ext>
            </a:extLst>
          </p:cNvPr>
          <p:cNvSpPr/>
          <p:nvPr/>
        </p:nvSpPr>
        <p:spPr>
          <a:xfrm>
            <a:off x="4854815" y="2693352"/>
            <a:ext cx="2448000" cy="3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DESPACHO MUNICIPAL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82B13D0-5DA0-4181-AC14-D0F9110B3DD0}"/>
              </a:ext>
            </a:extLst>
          </p:cNvPr>
          <p:cNvSpPr/>
          <p:nvPr/>
        </p:nvSpPr>
        <p:spPr>
          <a:xfrm>
            <a:off x="3140476" y="3170727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CUERPO MUNICIPAL DE AGENTES COMUNITARIOS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3EAB641F-8B2F-4033-A626-92F13492A811}"/>
              </a:ext>
            </a:extLst>
          </p:cNvPr>
          <p:cNvSpPr/>
          <p:nvPr/>
        </p:nvSpPr>
        <p:spPr>
          <a:xfrm>
            <a:off x="3140476" y="3670332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UNIDAD AMBIENTAL Y GESTIÓN DE RIESGOS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4F3D8A-E6F0-45CB-9D01-3D90A1636042}"/>
              </a:ext>
            </a:extLst>
          </p:cNvPr>
          <p:cNvSpPr/>
          <p:nvPr/>
        </p:nvSpPr>
        <p:spPr>
          <a:xfrm>
            <a:off x="3140476" y="4142136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UNIDAD CONTRAVENCIONAL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BCFC823-7B41-4A08-886A-607B8EB81F43}"/>
              </a:ext>
            </a:extLst>
          </p:cNvPr>
          <p:cNvSpPr/>
          <p:nvPr/>
        </p:nvSpPr>
        <p:spPr>
          <a:xfrm>
            <a:off x="6665617" y="4605736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UNIDAD DE LA MIÑEZ, ADOLESCENCIA Y JUVENTUD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F637EEBF-A646-4175-9352-8A1F5E67F1B3}"/>
              </a:ext>
            </a:extLst>
          </p:cNvPr>
          <p:cNvSpPr/>
          <p:nvPr/>
        </p:nvSpPr>
        <p:spPr>
          <a:xfrm>
            <a:off x="6668476" y="4137138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REGISTRO MUNIPAL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E844609-64F7-43CB-844C-3EA3D7EDD9EF}"/>
              </a:ext>
            </a:extLst>
          </p:cNvPr>
          <p:cNvSpPr/>
          <p:nvPr/>
        </p:nvSpPr>
        <p:spPr>
          <a:xfrm>
            <a:off x="6668476" y="3664152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PROYECCION SOCIAL Y COMUNICACIONES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EBE9537-B6B3-4DE8-9924-0D497FA33039}"/>
              </a:ext>
            </a:extLst>
          </p:cNvPr>
          <p:cNvSpPr/>
          <p:nvPr/>
        </p:nvSpPr>
        <p:spPr>
          <a:xfrm>
            <a:off x="6668476" y="3191166"/>
            <a:ext cx="244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UNIDAD MUICIPAL DE MUJER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A636166-DDA1-4D7D-AE98-8C289196A814}"/>
              </a:ext>
            </a:extLst>
          </p:cNvPr>
          <p:cNvSpPr/>
          <p:nvPr/>
        </p:nvSpPr>
        <p:spPr>
          <a:xfrm>
            <a:off x="4854815" y="5225084"/>
            <a:ext cx="2448000" cy="3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ADMINISTRACIÓN MUNICIPAL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8A0D5AFD-F11C-40FF-8C9F-E0C28EFE97A3}"/>
              </a:ext>
            </a:extLst>
          </p:cNvPr>
          <p:cNvSpPr/>
          <p:nvPr/>
        </p:nvSpPr>
        <p:spPr>
          <a:xfrm>
            <a:off x="768000" y="60024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800" dirty="0"/>
              <a:t>CONTABILIDAD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7BA177A9-2734-49D1-8C12-A31F0BEB122F}"/>
              </a:ext>
            </a:extLst>
          </p:cNvPr>
          <p:cNvSpPr/>
          <p:nvPr/>
        </p:nvSpPr>
        <p:spPr>
          <a:xfrm>
            <a:off x="2136000" y="60024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TESORERIA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155DEAE-BBAA-4E0F-AAFB-7FB2664AB88B}"/>
              </a:ext>
            </a:extLst>
          </p:cNvPr>
          <p:cNvSpPr/>
          <p:nvPr/>
        </p:nvSpPr>
        <p:spPr>
          <a:xfrm>
            <a:off x="3504000" y="60024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UACI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4F091C7F-444A-4F18-9D98-B1B9F912A99B}"/>
              </a:ext>
            </a:extLst>
          </p:cNvPr>
          <p:cNvSpPr/>
          <p:nvPr/>
        </p:nvSpPr>
        <p:spPr>
          <a:xfrm>
            <a:off x="4872000" y="59892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SERVICIOS PÚBLICOS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36D01C6-DA25-4003-96E1-00A82542EA9A}"/>
              </a:ext>
            </a:extLst>
          </p:cNvPr>
          <p:cNvSpPr/>
          <p:nvPr/>
        </p:nvSpPr>
        <p:spPr>
          <a:xfrm>
            <a:off x="6240000" y="59892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REGISTRO DEL ESTADO FAMILIAR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AD73DC5-1BB3-4E2E-AC03-120FFA016B72}"/>
              </a:ext>
            </a:extLst>
          </p:cNvPr>
          <p:cNvSpPr/>
          <p:nvPr/>
        </p:nvSpPr>
        <p:spPr>
          <a:xfrm>
            <a:off x="7608000" y="598927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PROYECTOS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86C28FA-2B04-4950-8116-9FC222F7FA14}"/>
              </a:ext>
            </a:extLst>
          </p:cNvPr>
          <p:cNvSpPr/>
          <p:nvPr/>
        </p:nvSpPr>
        <p:spPr>
          <a:xfrm>
            <a:off x="8976000" y="5964178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CATASTRO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E0DAD32-9CC6-488F-9E39-835ABB8C781E}"/>
              </a:ext>
            </a:extLst>
          </p:cNvPr>
          <p:cNvSpPr/>
          <p:nvPr/>
        </p:nvSpPr>
        <p:spPr>
          <a:xfrm>
            <a:off x="10344000" y="5956766"/>
            <a:ext cx="1080000" cy="512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CUENTAS CORRIENTES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333F338-8789-40E0-B951-4155BC420324}"/>
              </a:ext>
            </a:extLst>
          </p:cNvPr>
          <p:cNvSpPr/>
          <p:nvPr/>
        </p:nvSpPr>
        <p:spPr>
          <a:xfrm>
            <a:off x="4100253" y="6715165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700" dirty="0"/>
              <a:t>ASEO PÚBLICO, BARRIDO DE PARQUES Y ZONAS VERDES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5955BA4-9606-49DD-AE51-56C154B26488}"/>
              </a:ext>
            </a:extLst>
          </p:cNvPr>
          <p:cNvSpPr/>
          <p:nvPr/>
        </p:nvSpPr>
        <p:spPr>
          <a:xfrm>
            <a:off x="4100253" y="7176486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900" dirty="0"/>
              <a:t>PAVIMENTACIÓN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3C260E05-D124-4261-AC0A-2ED1D8A4F890}"/>
              </a:ext>
            </a:extLst>
          </p:cNvPr>
          <p:cNvSpPr/>
          <p:nvPr/>
        </p:nvSpPr>
        <p:spPr>
          <a:xfrm>
            <a:off x="5603979" y="7176485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GUARDERÍA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2CB5B3E9-AA7E-463A-921C-A8F2A65DA174}"/>
              </a:ext>
            </a:extLst>
          </p:cNvPr>
          <p:cNvSpPr/>
          <p:nvPr/>
        </p:nvSpPr>
        <p:spPr>
          <a:xfrm>
            <a:off x="4100253" y="7632000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CEMENTERIO MUNICIPAL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350B5B9C-27CF-4796-AA44-CD8CEB1A75AE}"/>
              </a:ext>
            </a:extLst>
          </p:cNvPr>
          <p:cNvSpPr/>
          <p:nvPr/>
        </p:nvSpPr>
        <p:spPr>
          <a:xfrm>
            <a:off x="4854815" y="8538012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AGUA POTABLE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AC0E7C46-7C79-49D2-8321-16CC662026D5}"/>
              </a:ext>
            </a:extLst>
          </p:cNvPr>
          <p:cNvSpPr/>
          <p:nvPr/>
        </p:nvSpPr>
        <p:spPr>
          <a:xfrm>
            <a:off x="5596188" y="8085006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CASA DE LA CULTURA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25EBBF8E-1431-4196-9FDA-AF66D5068167}"/>
              </a:ext>
            </a:extLst>
          </p:cNvPr>
          <p:cNvSpPr/>
          <p:nvPr/>
        </p:nvSpPr>
        <p:spPr>
          <a:xfrm>
            <a:off x="4100253" y="8085006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ESCUELA DE FUTBOL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F982CF9B-82A9-4AD0-BC71-21A3F39618A5}"/>
              </a:ext>
            </a:extLst>
          </p:cNvPr>
          <p:cNvSpPr/>
          <p:nvPr/>
        </p:nvSpPr>
        <p:spPr>
          <a:xfrm>
            <a:off x="5598001" y="7635769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CILINICA MUNICIPAL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8ADADC0E-EA59-4B6D-8E73-0A1EAFED8DBE}"/>
              </a:ext>
            </a:extLst>
          </p:cNvPr>
          <p:cNvSpPr/>
          <p:nvPr/>
        </p:nvSpPr>
        <p:spPr>
          <a:xfrm>
            <a:off x="5603979" y="6709562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ALUMBRADO PÚBLICO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D590D739-7DD6-4E6B-AA83-DD01CB83E4CA}"/>
              </a:ext>
            </a:extLst>
          </p:cNvPr>
          <p:cNvSpPr/>
          <p:nvPr/>
        </p:nvSpPr>
        <p:spPr>
          <a:xfrm>
            <a:off x="2136000" y="6715165"/>
            <a:ext cx="1080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000" dirty="0"/>
              <a:t>COLECTURIA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AA547B24-B80E-4031-B39F-E52011A9F06F}"/>
              </a:ext>
            </a:extLst>
          </p:cNvPr>
          <p:cNvSpPr/>
          <p:nvPr/>
        </p:nvSpPr>
        <p:spPr>
          <a:xfrm>
            <a:off x="2490749" y="329363"/>
            <a:ext cx="7234275" cy="324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16747" tIns="108373" rIns="216747" bIns="1083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SV" sz="1200" b="1" dirty="0">
                <a:latin typeface="Century Gothic" panose="020B0502020202020204" pitchFamily="34" charset="0"/>
              </a:rPr>
              <a:t>ESTRUCTURA ORGANIZATIVA DE LA ADMINISTRACION MUNICIPAL</a:t>
            </a: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EFBBD865-0D05-456A-8ADF-BEC1E639D389}"/>
              </a:ext>
            </a:extLst>
          </p:cNvPr>
          <p:cNvCxnSpPr>
            <a:cxnSpLocks/>
          </p:cNvCxnSpPr>
          <p:nvPr/>
        </p:nvCxnSpPr>
        <p:spPr>
          <a:xfrm flipH="1">
            <a:off x="6097865" y="1185499"/>
            <a:ext cx="0" cy="1507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8667189E-3E02-449F-A401-6C59A3FB15E8}"/>
              </a:ext>
            </a:extLst>
          </p:cNvPr>
          <p:cNvCxnSpPr>
            <a:cxnSpLocks/>
          </p:cNvCxnSpPr>
          <p:nvPr/>
        </p:nvCxnSpPr>
        <p:spPr>
          <a:xfrm flipH="1">
            <a:off x="6097865" y="3017352"/>
            <a:ext cx="0" cy="2207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2A05188C-BCD6-4226-80C3-A2625ABA5048}"/>
              </a:ext>
            </a:extLst>
          </p:cNvPr>
          <p:cNvCxnSpPr>
            <a:cxnSpLocks/>
            <a:endCxn id="32" idx="0"/>
          </p:cNvCxnSpPr>
          <p:nvPr/>
        </p:nvCxnSpPr>
        <p:spPr>
          <a:xfrm flipH="1">
            <a:off x="5394815" y="6515037"/>
            <a:ext cx="0" cy="2022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D227A5F4-4295-4CA2-B507-AB57BA407969}"/>
              </a:ext>
            </a:extLst>
          </p:cNvPr>
          <p:cNvCxnSpPr>
            <a:cxnSpLocks/>
          </p:cNvCxnSpPr>
          <p:nvPr/>
        </p:nvCxnSpPr>
        <p:spPr>
          <a:xfrm flipV="1">
            <a:off x="5588476" y="1502512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78CF569F-1F79-4906-B6C6-F392202A395B}"/>
              </a:ext>
            </a:extLst>
          </p:cNvPr>
          <p:cNvCxnSpPr>
            <a:cxnSpLocks/>
          </p:cNvCxnSpPr>
          <p:nvPr/>
        </p:nvCxnSpPr>
        <p:spPr>
          <a:xfrm flipV="1">
            <a:off x="5588476" y="1902109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E9A5481E-F748-4D41-93D7-9E704DB15068}"/>
              </a:ext>
            </a:extLst>
          </p:cNvPr>
          <p:cNvCxnSpPr>
            <a:cxnSpLocks/>
          </p:cNvCxnSpPr>
          <p:nvPr/>
        </p:nvCxnSpPr>
        <p:spPr>
          <a:xfrm flipV="1">
            <a:off x="5588476" y="2306937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CE04EA97-0760-4511-A38A-D2AC207E1B1A}"/>
              </a:ext>
            </a:extLst>
          </p:cNvPr>
          <p:cNvCxnSpPr>
            <a:cxnSpLocks/>
          </p:cNvCxnSpPr>
          <p:nvPr/>
        </p:nvCxnSpPr>
        <p:spPr>
          <a:xfrm flipV="1">
            <a:off x="5588476" y="3353175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1431167A-8D4F-4FB9-8473-E657ADBEE627}"/>
              </a:ext>
            </a:extLst>
          </p:cNvPr>
          <p:cNvCxnSpPr>
            <a:cxnSpLocks/>
          </p:cNvCxnSpPr>
          <p:nvPr/>
        </p:nvCxnSpPr>
        <p:spPr>
          <a:xfrm flipV="1">
            <a:off x="5588476" y="4299138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938C7678-4149-43F7-9CD5-FFAA87F05A5D}"/>
              </a:ext>
            </a:extLst>
          </p:cNvPr>
          <p:cNvCxnSpPr>
            <a:cxnSpLocks/>
          </p:cNvCxnSpPr>
          <p:nvPr/>
        </p:nvCxnSpPr>
        <p:spPr>
          <a:xfrm flipV="1">
            <a:off x="5598001" y="3826527"/>
            <a:ext cx="10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52">
            <a:extLst>
              <a:ext uri="{FF2B5EF4-FFF2-40B4-BE49-F238E27FC236}">
                <a16:creationId xmlns:a16="http://schemas.microsoft.com/office/drawing/2014/main" id="{FD306FE0-3C40-45B9-A623-7BF2579E3973}"/>
              </a:ext>
            </a:extLst>
          </p:cNvPr>
          <p:cNvCxnSpPr>
            <a:cxnSpLocks/>
          </p:cNvCxnSpPr>
          <p:nvPr/>
        </p:nvCxnSpPr>
        <p:spPr>
          <a:xfrm>
            <a:off x="6096000" y="4767736"/>
            <a:ext cx="572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338E7D31-150E-4F25-9DFF-A2ECA4929CEA}"/>
              </a:ext>
            </a:extLst>
          </p:cNvPr>
          <p:cNvCxnSpPr>
            <a:cxnSpLocks/>
          </p:cNvCxnSpPr>
          <p:nvPr/>
        </p:nvCxnSpPr>
        <p:spPr>
          <a:xfrm>
            <a:off x="1308000" y="5767861"/>
            <a:ext cx="8745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13E98548-6B41-483B-B889-15AA7AB61DD5}"/>
              </a:ext>
            </a:extLst>
          </p:cNvPr>
          <p:cNvCxnSpPr>
            <a:endCxn id="20" idx="0"/>
          </p:cNvCxnSpPr>
          <p:nvPr/>
        </p:nvCxnSpPr>
        <p:spPr>
          <a:xfrm>
            <a:off x="1308000" y="5767861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355B702D-C381-47A3-BAC7-6FA749C96D1D}"/>
              </a:ext>
            </a:extLst>
          </p:cNvPr>
          <p:cNvCxnSpPr/>
          <p:nvPr/>
        </p:nvCxnSpPr>
        <p:spPr>
          <a:xfrm>
            <a:off x="8151075" y="5764186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53165001-A3A4-400B-9BDE-0C417B6BB947}"/>
              </a:ext>
            </a:extLst>
          </p:cNvPr>
          <p:cNvCxnSpPr/>
          <p:nvPr/>
        </p:nvCxnSpPr>
        <p:spPr>
          <a:xfrm>
            <a:off x="6770475" y="5764186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BECC4FB5-37F3-49CE-BBB4-4675F533996C}"/>
              </a:ext>
            </a:extLst>
          </p:cNvPr>
          <p:cNvCxnSpPr/>
          <p:nvPr/>
        </p:nvCxnSpPr>
        <p:spPr>
          <a:xfrm>
            <a:off x="5413865" y="5773711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62">
            <a:extLst>
              <a:ext uri="{FF2B5EF4-FFF2-40B4-BE49-F238E27FC236}">
                <a16:creationId xmlns:a16="http://schemas.microsoft.com/office/drawing/2014/main" id="{9162A9C4-E1FB-46D0-BDBA-45AC7A1C9303}"/>
              </a:ext>
            </a:extLst>
          </p:cNvPr>
          <p:cNvCxnSpPr/>
          <p:nvPr/>
        </p:nvCxnSpPr>
        <p:spPr>
          <a:xfrm>
            <a:off x="4034475" y="5764186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424CFA50-C06E-4E1C-9E13-922FA294C24B}"/>
              </a:ext>
            </a:extLst>
          </p:cNvPr>
          <p:cNvCxnSpPr/>
          <p:nvPr/>
        </p:nvCxnSpPr>
        <p:spPr>
          <a:xfrm>
            <a:off x="2669550" y="5767861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id="{480AE185-6DD3-4EC5-B16A-DF1CFEC6CDF2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 flipV="1">
            <a:off x="10056000" y="6212766"/>
            <a:ext cx="2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E834BB89-20DB-439E-A406-21F90C7744BA}"/>
              </a:ext>
            </a:extLst>
          </p:cNvPr>
          <p:cNvCxnSpPr/>
          <p:nvPr/>
        </p:nvCxnSpPr>
        <p:spPr>
          <a:xfrm>
            <a:off x="10053675" y="5773711"/>
            <a:ext cx="0" cy="234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>
            <a:extLst>
              <a:ext uri="{FF2B5EF4-FFF2-40B4-BE49-F238E27FC236}">
                <a16:creationId xmlns:a16="http://schemas.microsoft.com/office/drawing/2014/main" id="{BD759113-456D-44B1-A331-3D1D61FF1233}"/>
              </a:ext>
            </a:extLst>
          </p:cNvPr>
          <p:cNvCxnSpPr/>
          <p:nvPr/>
        </p:nvCxnSpPr>
        <p:spPr>
          <a:xfrm>
            <a:off x="2666475" y="6524001"/>
            <a:ext cx="0" cy="18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id="{7B29AA20-980F-4A1D-B6B1-CFDAEA630332}"/>
              </a:ext>
            </a:extLst>
          </p:cNvPr>
          <p:cNvCxnSpPr>
            <a:cxnSpLocks/>
            <a:endCxn id="36" idx="1"/>
          </p:cNvCxnSpPr>
          <p:nvPr/>
        </p:nvCxnSpPr>
        <p:spPr>
          <a:xfrm flipV="1">
            <a:off x="5195756" y="6871562"/>
            <a:ext cx="408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A3CD796F-55B8-491D-B5FB-CD54EB72E2A9}"/>
              </a:ext>
            </a:extLst>
          </p:cNvPr>
          <p:cNvCxnSpPr>
            <a:cxnSpLocks/>
          </p:cNvCxnSpPr>
          <p:nvPr/>
        </p:nvCxnSpPr>
        <p:spPr>
          <a:xfrm flipV="1">
            <a:off x="5193443" y="7338486"/>
            <a:ext cx="408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75">
            <a:extLst>
              <a:ext uri="{FF2B5EF4-FFF2-40B4-BE49-F238E27FC236}">
                <a16:creationId xmlns:a16="http://schemas.microsoft.com/office/drawing/2014/main" id="{E1CE0DB9-1A6D-40FB-86F8-8C25DAD4077D}"/>
              </a:ext>
            </a:extLst>
          </p:cNvPr>
          <p:cNvCxnSpPr>
            <a:cxnSpLocks/>
          </p:cNvCxnSpPr>
          <p:nvPr/>
        </p:nvCxnSpPr>
        <p:spPr>
          <a:xfrm flipV="1">
            <a:off x="5190703" y="8260328"/>
            <a:ext cx="408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id="{91656844-225E-466A-8A76-A389AB6EB769}"/>
              </a:ext>
            </a:extLst>
          </p:cNvPr>
          <p:cNvCxnSpPr>
            <a:cxnSpLocks/>
          </p:cNvCxnSpPr>
          <p:nvPr/>
        </p:nvCxnSpPr>
        <p:spPr>
          <a:xfrm flipV="1">
            <a:off x="5190703" y="7793603"/>
            <a:ext cx="408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57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98</Words>
  <Application>Microsoft Office PowerPoint</Application>
  <PresentationFormat>Personalizado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10</cp:revision>
  <dcterms:created xsi:type="dcterms:W3CDTF">2021-07-08T16:17:03Z</dcterms:created>
  <dcterms:modified xsi:type="dcterms:W3CDTF">2021-07-08T19:17:16Z</dcterms:modified>
</cp:coreProperties>
</file>