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128" y="72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26/10/2023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89 Conector recto">
            <a:extLst>
              <a:ext uri="{FF2B5EF4-FFF2-40B4-BE49-F238E27FC236}">
                <a16:creationId xmlns:a16="http://schemas.microsoft.com/office/drawing/2014/main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95114" y="483728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96938" y="5019413"/>
            <a:ext cx="11830698" cy="38579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856978" y="5276856"/>
            <a:ext cx="864096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835159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64044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855069" y="527685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032879" y="525350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037606" y="566372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9694"/>
            <a:ext cx="0" cy="214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294744" y="5039122"/>
            <a:ext cx="0" cy="239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19867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342947" y="504969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77336" y="5043806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:a16="http://schemas.microsoft.com/office/drawing/2014/main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:a16="http://schemas.microsoft.com/office/drawing/2014/main" id="{86E9B278-31B4-472E-9EEF-55634E9FC5CC}"/>
              </a:ext>
            </a:extLst>
          </p:cNvPr>
          <p:cNvSpPr/>
          <p:nvPr/>
        </p:nvSpPr>
        <p:spPr>
          <a:xfrm>
            <a:off x="56598" y="5276856"/>
            <a:ext cx="728372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:a16="http://schemas.microsoft.com/office/drawing/2014/main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:a16="http://schemas.microsoft.com/office/drawing/2014/main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GERENCIA 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9" name="94 Conector recto">
            <a:extLst>
              <a:ext uri="{FF2B5EF4-FFF2-40B4-BE49-F238E27FC236}">
                <a16:creationId xmlns:a16="http://schemas.microsoft.com/office/drawing/2014/main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:a16="http://schemas.microsoft.com/office/drawing/2014/main" id="{58E40C73-023D-4EFC-8A41-4F71EB5DEA46}"/>
              </a:ext>
            </a:extLst>
          </p:cNvPr>
          <p:cNvCxnSpPr/>
          <p:nvPr/>
        </p:nvCxnSpPr>
        <p:spPr>
          <a:xfrm>
            <a:off x="496938" y="5055029"/>
            <a:ext cx="0" cy="20480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:a16="http://schemas.microsoft.com/office/drawing/2014/main" id="{E56CDEAB-85A9-440A-8959-1F4E577919C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480674" y="2095896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4" name="113 Rectángulo"/>
          <p:cNvSpPr/>
          <p:nvPr/>
        </p:nvSpPr>
        <p:spPr>
          <a:xfrm>
            <a:off x="6025977" y="6037992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5897538" y="5153542"/>
            <a:ext cx="0" cy="1027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0" idx="1"/>
          </p:cNvCxnSpPr>
          <p:nvPr/>
        </p:nvCxnSpPr>
        <p:spPr>
          <a:xfrm>
            <a:off x="5897538" y="5806549"/>
            <a:ext cx="140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114" idx="1"/>
          </p:cNvCxnSpPr>
          <p:nvPr/>
        </p:nvCxnSpPr>
        <p:spPr>
          <a:xfrm>
            <a:off x="5897538" y="6180821"/>
            <a:ext cx="128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79" idx="1"/>
          </p:cNvCxnSpPr>
          <p:nvPr/>
        </p:nvCxnSpPr>
        <p:spPr>
          <a:xfrm>
            <a:off x="5897538" y="5396337"/>
            <a:ext cx="13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5897538" y="5149476"/>
            <a:ext cx="597660" cy="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495198" y="5019413"/>
            <a:ext cx="0" cy="13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08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07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12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00</a:t>
            </a:r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PRESUPUESTO: </a:t>
            </a:r>
            <a:r>
              <a:rPr lang="es-MX" dirty="0"/>
              <a:t>Manejo del presupuesto institucional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COMPRAS PUBLICAS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02</a:t>
            </a:r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01/ad-honorem</a:t>
            </a:r>
            <a:endParaRPr lang="es-SV" dirty="0"/>
          </a:p>
          <a:p>
            <a:r>
              <a:rPr lang="es-MX" dirty="0"/>
              <a:t>Hombre: 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14</a:t>
            </a:r>
          </a:p>
          <a:p>
            <a:endParaRPr lang="es-SV" dirty="0"/>
          </a:p>
          <a:p>
            <a:r>
              <a:rPr lang="es-MX" b="1" dirty="0"/>
              <a:t>GESTION DOCUMENTAL Y 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GESTIÓN y PROYECTO</a:t>
            </a:r>
            <a:endParaRPr lang="es-SV" dirty="0"/>
          </a:p>
          <a:p>
            <a:r>
              <a:rPr lang="es-MX" dirty="0"/>
              <a:t>Nota: En proceso de creación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684</Words>
  <Application>Microsoft Office PowerPoint</Application>
  <PresentationFormat>Personalizado</PresentationFormat>
  <Paragraphs>216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14</cp:revision>
  <dcterms:created xsi:type="dcterms:W3CDTF">2019-12-02T19:35:13Z</dcterms:created>
  <dcterms:modified xsi:type="dcterms:W3CDTF">2023-10-26T16:41:36Z</dcterms:modified>
</cp:coreProperties>
</file>