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43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tencion.cliente.CIFCO\Documents\2015\ATC\total%20de%20eventos%202014%20y%20201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Eventos</a:t>
            </a:r>
            <a:r>
              <a:rPr lang="en-US" baseline="0"/>
              <a:t> Especiales 2014</a:t>
            </a:r>
            <a:endParaRPr lang="en-US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936843274723862"/>
          <c:y val="9.3718794113033937E-2"/>
          <c:w val="0.84350450179075176"/>
          <c:h val="0.8414252122160133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Hoja1!$B$4</c:f>
              <c:strCache>
                <c:ptCount val="1"/>
                <c:pt idx="0">
                  <c:v>Frecuencia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cat>
            <c:strRef>
              <c:f>Hoja1!$A$5:$A$9</c:f>
              <c:strCache>
                <c:ptCount val="5"/>
                <c:pt idx="0">
                  <c:v>Agosto</c:v>
                </c:pt>
                <c:pt idx="1">
                  <c:v>Septiembre</c:v>
                </c:pt>
                <c:pt idx="2">
                  <c:v>Octubre</c:v>
                </c:pt>
                <c:pt idx="3">
                  <c:v>Noviembre</c:v>
                </c:pt>
                <c:pt idx="4">
                  <c:v>Diciembre</c:v>
                </c:pt>
              </c:strCache>
            </c:strRef>
          </c:cat>
          <c:val>
            <c:numRef>
              <c:f>Hoja1!$B$5:$B$9</c:f>
              <c:numCache>
                <c:formatCode>General</c:formatCode>
                <c:ptCount val="5"/>
                <c:pt idx="0">
                  <c:v>9</c:v>
                </c:pt>
                <c:pt idx="1">
                  <c:v>35</c:v>
                </c:pt>
                <c:pt idx="2">
                  <c:v>33</c:v>
                </c:pt>
                <c:pt idx="3">
                  <c:v>29</c:v>
                </c:pt>
                <c:pt idx="4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gapDepth val="95"/>
        <c:shape val="box"/>
        <c:axId val="76517888"/>
        <c:axId val="6835584"/>
        <c:axId val="0"/>
      </c:bar3DChart>
      <c:catAx>
        <c:axId val="76517888"/>
        <c:scaling>
          <c:orientation val="minMax"/>
        </c:scaling>
        <c:delete val="0"/>
        <c:axPos val="b"/>
        <c:majorTickMark val="none"/>
        <c:minorTickMark val="none"/>
        <c:tickLblPos val="nextTo"/>
        <c:crossAx val="6835584"/>
        <c:crosses val="autoZero"/>
        <c:auto val="1"/>
        <c:lblAlgn val="ctr"/>
        <c:lblOffset val="100"/>
        <c:noMultiLvlLbl val="0"/>
      </c:catAx>
      <c:valAx>
        <c:axId val="6835584"/>
        <c:scaling>
          <c:orientation val="minMax"/>
        </c:scaling>
        <c:delete val="0"/>
        <c:axPos val="l"/>
        <c:majorGridlines/>
        <c:title>
          <c:layout/>
          <c:overlay val="0"/>
        </c:title>
        <c:numFmt formatCode="General" sourceLinked="1"/>
        <c:majorTickMark val="none"/>
        <c:minorTickMark val="none"/>
        <c:tickLblPos val="nextTo"/>
        <c:crossAx val="7651788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Eventos</a:t>
            </a:r>
            <a:r>
              <a:rPr lang="en-US" baseline="0"/>
              <a:t> Especiales 2015</a:t>
            </a:r>
            <a:endParaRPr lang="en-US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Hoja1!$B$24</c:f>
              <c:strCache>
                <c:ptCount val="1"/>
                <c:pt idx="0">
                  <c:v>Frecuencia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cat>
            <c:strRef>
              <c:f>Hoja1!$A$25:$A$33</c:f>
              <c:strCache>
                <c:ptCount val="9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 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Hoja1!$B$25:$B$33</c:f>
              <c:numCache>
                <c:formatCode>General</c:formatCode>
                <c:ptCount val="9"/>
                <c:pt idx="0">
                  <c:v>14</c:v>
                </c:pt>
                <c:pt idx="1">
                  <c:v>11</c:v>
                </c:pt>
                <c:pt idx="2">
                  <c:v>6</c:v>
                </c:pt>
                <c:pt idx="3">
                  <c:v>22</c:v>
                </c:pt>
                <c:pt idx="4">
                  <c:v>14</c:v>
                </c:pt>
                <c:pt idx="5">
                  <c:v>39</c:v>
                </c:pt>
                <c:pt idx="6">
                  <c:v>24</c:v>
                </c:pt>
                <c:pt idx="7">
                  <c:v>22</c:v>
                </c:pt>
                <c:pt idx="8">
                  <c:v>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gapDepth val="95"/>
        <c:shape val="box"/>
        <c:axId val="76519424"/>
        <c:axId val="67348160"/>
        <c:axId val="0"/>
      </c:bar3DChart>
      <c:catAx>
        <c:axId val="76519424"/>
        <c:scaling>
          <c:orientation val="minMax"/>
        </c:scaling>
        <c:delete val="0"/>
        <c:axPos val="b"/>
        <c:majorTickMark val="none"/>
        <c:minorTickMark val="none"/>
        <c:tickLblPos val="nextTo"/>
        <c:crossAx val="67348160"/>
        <c:crosses val="autoZero"/>
        <c:auto val="1"/>
        <c:lblAlgn val="ctr"/>
        <c:lblOffset val="100"/>
        <c:noMultiLvlLbl val="0"/>
      </c:catAx>
      <c:valAx>
        <c:axId val="67348160"/>
        <c:scaling>
          <c:orientation val="minMax"/>
        </c:scaling>
        <c:delete val="0"/>
        <c:axPos val="l"/>
        <c:majorGridlines/>
        <c:title>
          <c:layout/>
          <c:overlay val="0"/>
        </c:title>
        <c:numFmt formatCode="General" sourceLinked="1"/>
        <c:majorTickMark val="none"/>
        <c:minorTickMark val="none"/>
        <c:tickLblPos val="nextTo"/>
        <c:crossAx val="7651942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48455-93A4-4269-AF70-94AEF5CC5B26}" type="datetimeFigureOut">
              <a:rPr lang="es-ES" smtClean="0"/>
              <a:t>26/10/2015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F3473-3BCF-4241-9786-A0087727E7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4709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48455-93A4-4269-AF70-94AEF5CC5B26}" type="datetimeFigureOut">
              <a:rPr lang="es-ES" smtClean="0"/>
              <a:t>26/10/2015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F3473-3BCF-4241-9786-A0087727E7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1590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48455-93A4-4269-AF70-94AEF5CC5B26}" type="datetimeFigureOut">
              <a:rPr lang="es-ES" smtClean="0"/>
              <a:t>26/10/2015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F3473-3BCF-4241-9786-A0087727E7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7065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48455-93A4-4269-AF70-94AEF5CC5B26}" type="datetimeFigureOut">
              <a:rPr lang="es-ES" smtClean="0"/>
              <a:t>26/10/2015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F3473-3BCF-4241-9786-A0087727E7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2541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48455-93A4-4269-AF70-94AEF5CC5B26}" type="datetimeFigureOut">
              <a:rPr lang="es-ES" smtClean="0"/>
              <a:t>26/10/2015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F3473-3BCF-4241-9786-A0087727E7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1616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48455-93A4-4269-AF70-94AEF5CC5B26}" type="datetimeFigureOut">
              <a:rPr lang="es-ES" smtClean="0"/>
              <a:t>26/10/2015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F3473-3BCF-4241-9786-A0087727E7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3705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48455-93A4-4269-AF70-94AEF5CC5B26}" type="datetimeFigureOut">
              <a:rPr lang="es-ES" smtClean="0"/>
              <a:t>26/10/2015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F3473-3BCF-4241-9786-A0087727E7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7609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48455-93A4-4269-AF70-94AEF5CC5B26}" type="datetimeFigureOut">
              <a:rPr lang="es-ES" smtClean="0"/>
              <a:t>26/10/2015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F3473-3BCF-4241-9786-A0087727E7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3084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48455-93A4-4269-AF70-94AEF5CC5B26}" type="datetimeFigureOut">
              <a:rPr lang="es-ES" smtClean="0"/>
              <a:t>26/10/2015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F3473-3BCF-4241-9786-A0087727E7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5680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48455-93A4-4269-AF70-94AEF5CC5B26}" type="datetimeFigureOut">
              <a:rPr lang="es-ES" smtClean="0"/>
              <a:t>26/10/2015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F3473-3BCF-4241-9786-A0087727E7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21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48455-93A4-4269-AF70-94AEF5CC5B26}" type="datetimeFigureOut">
              <a:rPr lang="es-ES" smtClean="0"/>
              <a:t>26/10/2015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F3473-3BCF-4241-9786-A0087727E7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3862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48455-93A4-4269-AF70-94AEF5CC5B26}" type="datetimeFigureOut">
              <a:rPr lang="es-ES" smtClean="0"/>
              <a:t>26/10/2015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F3473-3BCF-4241-9786-A0087727E7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3996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188640"/>
            <a:ext cx="1623092" cy="1493138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7471778" y="1844824"/>
            <a:ext cx="1459618" cy="5013176"/>
          </a:xfrm>
          <a:prstGeom prst="rect">
            <a:avLst/>
          </a:prstGeom>
          <a:solidFill>
            <a:srgbClr val="3258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aphicFrame>
        <p:nvGraphicFramePr>
          <p:cNvPr id="5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589069"/>
              </p:ext>
            </p:extLst>
          </p:nvPr>
        </p:nvGraphicFramePr>
        <p:xfrm>
          <a:off x="251520" y="332656"/>
          <a:ext cx="6840760" cy="612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0157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188640"/>
            <a:ext cx="1623092" cy="1493138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7471778" y="1844824"/>
            <a:ext cx="1459618" cy="5013176"/>
          </a:xfrm>
          <a:prstGeom prst="rect">
            <a:avLst/>
          </a:prstGeom>
          <a:solidFill>
            <a:srgbClr val="3258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aphicFrame>
        <p:nvGraphicFramePr>
          <p:cNvPr id="5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8688265"/>
              </p:ext>
            </p:extLst>
          </p:nvPr>
        </p:nvGraphicFramePr>
        <p:xfrm>
          <a:off x="251520" y="332656"/>
          <a:ext cx="6768752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0157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12</Words>
  <Application>Microsoft Office PowerPoint</Application>
  <PresentationFormat>Presentación en pantalla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Atencion Cliente</dc:creator>
  <cp:lastModifiedBy>Walter Martinez</cp:lastModifiedBy>
  <cp:revision>2</cp:revision>
  <dcterms:created xsi:type="dcterms:W3CDTF">2015-10-20T15:18:01Z</dcterms:created>
  <dcterms:modified xsi:type="dcterms:W3CDTF">2015-10-26T15:19:26Z</dcterms:modified>
</cp:coreProperties>
</file>