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smtClean="0"/>
              <a:t>Carlos Alberto Nájera Pérez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David Eduardo Parada Velásquez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2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José Andrés Márquez Rodríguez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Vacante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endParaRPr lang="es-SV" dirty="0"/>
          </a:p>
          <a:p>
            <a:pPr lvl="0"/>
            <a:r>
              <a:rPr lang="es-ES" dirty="0"/>
              <a:t>Hombres: 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Raúl Antonio González Sandoval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1087</TotalTime>
  <Words>2165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60</cp:revision>
  <dcterms:created xsi:type="dcterms:W3CDTF">2017-08-23T19:46:38Z</dcterms:created>
  <dcterms:modified xsi:type="dcterms:W3CDTF">2019-10-01T15:08:13Z</dcterms:modified>
</cp:coreProperties>
</file>