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image" Target="../media/image2.png"/><Relationship Id="rId18" Type="http://schemas.openxmlformats.org/officeDocument/2006/relationships/slide" Target="slide12.xml"/><Relationship Id="rId26" Type="http://schemas.openxmlformats.org/officeDocument/2006/relationships/slide" Target="slide15.xml"/><Relationship Id="rId3" Type="http://schemas.openxmlformats.org/officeDocument/2006/relationships/slide" Target="slide3.xml"/><Relationship Id="rId21" Type="http://schemas.openxmlformats.org/officeDocument/2006/relationships/slide" Target="slide14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0.xml"/><Relationship Id="rId25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9.xml"/><Relationship Id="rId20" Type="http://schemas.openxmlformats.org/officeDocument/2006/relationships/slide" Target="slide1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8.xml"/><Relationship Id="rId5" Type="http://schemas.openxmlformats.org/officeDocument/2006/relationships/slide" Target="slide5.xml"/><Relationship Id="rId15" Type="http://schemas.openxmlformats.org/officeDocument/2006/relationships/slide" Target="slide8.xml"/><Relationship Id="rId23" Type="http://schemas.openxmlformats.org/officeDocument/2006/relationships/slide" Target="slide19.xml"/><Relationship Id="rId10" Type="http://schemas.openxmlformats.org/officeDocument/2006/relationships/slide" Target="slide23.xml"/><Relationship Id="rId19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7.xml"/><Relationship Id="rId22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2735123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6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</a:t>
            </a:r>
            <a:r>
              <a:rPr lang="es-ES" dirty="0" smtClean="0"/>
              <a:t>: </a:t>
            </a:r>
            <a:r>
              <a:rPr lang="es-ES" dirty="0" err="1" smtClean="0"/>
              <a:t>Herberth</a:t>
            </a:r>
            <a:r>
              <a:rPr lang="es-ES" dirty="0" smtClean="0"/>
              <a:t> Josué Palacios Arana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David Eduardo Parada Velásquez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2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3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3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</a:t>
            </a:r>
            <a:r>
              <a:rPr lang="es-ES"/>
              <a:t>: </a:t>
            </a:r>
            <a:r>
              <a:rPr lang="es-ES" smtClean="0"/>
              <a:t>Vacante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</a:t>
            </a:r>
            <a:r>
              <a:rPr lang="es-SV" dirty="0" err="1" smtClean="0"/>
              <a:t>Tarsis</a:t>
            </a:r>
            <a:r>
              <a:rPr lang="es-SV" dirty="0" smtClean="0"/>
              <a:t> Salomón López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Secretario Técnico de la Presidencia: 	Roberto Lorenzana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SV" dirty="0" err="1" smtClean="0"/>
              <a:t>Angel</a:t>
            </a:r>
            <a:r>
              <a:rPr lang="es-SV" dirty="0" smtClean="0"/>
              <a:t> Ibarra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</a:t>
            </a:r>
            <a:r>
              <a:rPr lang="es-SV" dirty="0" err="1" smtClean="0"/>
              <a:t>Yanci</a:t>
            </a:r>
            <a:r>
              <a:rPr lang="es-SV" dirty="0" smtClean="0"/>
              <a:t> Urbina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Roberto Solórzano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Nelson García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2016 - 2019</a:t>
            </a:r>
            <a:endParaRPr lang="es-ES" sz="32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642139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Alfredo Cea Vega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err="1">
                          <a:effectLst/>
                        </a:rPr>
                        <a:t>Gomez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err="1">
                          <a:effectLst/>
                        </a:rPr>
                        <a:t>Menjívar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err="1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Wilfredo Morán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Luís Roberto Reyes </a:t>
            </a:r>
            <a:r>
              <a:rPr lang="es-ES" dirty="0" err="1" smtClean="0"/>
              <a:t>Fabian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 José Andrés Márquez Rodríguez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es-ES" dirty="0"/>
              <a:t>Carlos Alberto Nájera Pérez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Energética: </a:t>
            </a:r>
            <a:r>
              <a:rPr lang="es-ES" dirty="0" smtClean="0"/>
              <a:t>Raúl Antonio González Sandoval 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1289</TotalTime>
  <Words>2171</Words>
  <Application>Microsoft Office PowerPoint</Application>
  <PresentationFormat>Presentación en pantalla (4:3)</PresentationFormat>
  <Paragraphs>329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ORGANIGRAMA CNE</vt:lpstr>
      <vt:lpstr>JUNTA DIRECTIVA</vt:lpstr>
      <vt:lpstr>COMITÉ CONSULTIVO CNE 2016 - 2019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61</cp:revision>
  <dcterms:created xsi:type="dcterms:W3CDTF">2017-08-23T19:46:38Z</dcterms:created>
  <dcterms:modified xsi:type="dcterms:W3CDTF">2019-10-01T15:11:54Z</dcterms:modified>
</cp:coreProperties>
</file>