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David Eduardo Parada Velásquez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2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Vacante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</a:t>
            </a:r>
            <a:r>
              <a:rPr lang="es-SV" dirty="0" err="1" smtClean="0"/>
              <a:t>Tarsis</a:t>
            </a:r>
            <a:r>
              <a:rPr lang="es-SV" dirty="0" smtClean="0"/>
              <a:t> Salomón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Secretario Técnico de la Presidencia: 	Roberto Lorenzana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SV" dirty="0" err="1" smtClean="0"/>
              <a:t>Angel</a:t>
            </a:r>
            <a:r>
              <a:rPr lang="es-SV" dirty="0" smtClean="0"/>
              <a:t> Ibarra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</a:t>
            </a:r>
            <a:r>
              <a:rPr lang="es-SV" dirty="0" err="1" smtClean="0"/>
              <a:t>Yanci</a:t>
            </a:r>
            <a:r>
              <a:rPr lang="es-SV" dirty="0" smtClean="0"/>
              <a:t> Urbina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Roberto Solórzano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Nelson García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</a:t>
            </a:r>
            <a:r>
              <a:rPr lang="es-ES" dirty="0" smtClean="0"/>
              <a:t>: José Francisco Guillen Arévalo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1293</TotalTime>
  <Words>2171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62</cp:revision>
  <dcterms:created xsi:type="dcterms:W3CDTF">2017-08-23T19:46:38Z</dcterms:created>
  <dcterms:modified xsi:type="dcterms:W3CDTF">2019-10-01T15:18:52Z</dcterms:modified>
</cp:coreProperties>
</file>