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image" Target="../media/image2.png"/><Relationship Id="rId18" Type="http://schemas.openxmlformats.org/officeDocument/2006/relationships/slide" Target="slide12.xml"/><Relationship Id="rId26" Type="http://schemas.openxmlformats.org/officeDocument/2006/relationships/slide" Target="slide15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0.xml"/><Relationship Id="rId25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23" Type="http://schemas.openxmlformats.org/officeDocument/2006/relationships/slide" Target="slide19.xml"/><Relationship Id="rId10" Type="http://schemas.openxmlformats.org/officeDocument/2006/relationships/slide" Target="slide23.xml"/><Relationship Id="rId19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7.xml"/><Relationship Id="rId22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2735123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6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Renovables: </a:t>
            </a:r>
            <a:r>
              <a:rPr lang="es-ES" dirty="0" err="1"/>
              <a:t>Herberth</a:t>
            </a:r>
            <a:r>
              <a:rPr lang="es-ES" dirty="0"/>
              <a:t> </a:t>
            </a:r>
            <a:r>
              <a:rPr lang="es-ES" dirty="0" smtClean="0"/>
              <a:t>Josué </a:t>
            </a:r>
            <a:r>
              <a:rPr lang="es-ES" dirty="0"/>
              <a:t>Palacios Arana 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 Méndez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/>
              <a:t>4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4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Dora Alicia Osorio </a:t>
            </a:r>
            <a:r>
              <a:rPr lang="es-ES" dirty="0" err="1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Licda. </a:t>
            </a:r>
            <a:r>
              <a:rPr lang="es-ES" dirty="0"/>
              <a:t>María Luisa </a:t>
            </a:r>
            <a:r>
              <a:rPr lang="es-ES" dirty="0" err="1"/>
              <a:t>Hayem</a:t>
            </a:r>
            <a:r>
              <a:rPr lang="es-ES" dirty="0"/>
              <a:t> </a:t>
            </a:r>
            <a:r>
              <a:rPr lang="es-ES" dirty="0" err="1"/>
              <a:t>Brevé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ES" dirty="0" smtClean="0"/>
              <a:t>Fernando </a:t>
            </a:r>
            <a:r>
              <a:rPr lang="es-ES" dirty="0"/>
              <a:t>A</a:t>
            </a:r>
            <a:r>
              <a:rPr lang="es-ES" dirty="0" smtClean="0"/>
              <a:t>ndrés </a:t>
            </a:r>
            <a:r>
              <a:rPr lang="es-ES" dirty="0"/>
              <a:t>L</a:t>
            </a:r>
            <a:r>
              <a:rPr lang="es-ES" dirty="0" smtClean="0"/>
              <a:t>ópez </a:t>
            </a:r>
            <a:r>
              <a:rPr lang="es-ES" dirty="0" err="1" smtClean="0"/>
              <a:t>Larreynaga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Lic. Ricardo Salazar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Lic. Nelson Eduardo Fuentes </a:t>
            </a:r>
            <a:r>
              <a:rPr lang="es-SV" dirty="0" err="1" smtClean="0"/>
              <a:t>Menjivar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Lic. Edgar Romeo Rodríguez Herrera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2016 - 2019</a:t>
            </a:r>
            <a:endParaRPr lang="es-ES" sz="32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42139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Alfredo Cea Vega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err="1">
                          <a:effectLst/>
                        </a:rPr>
                        <a:t>Gomez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err="1">
                          <a:effectLst/>
                        </a:rPr>
                        <a:t>Menjívar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err="1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Wilfredo Morán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</a:t>
            </a:r>
            <a:r>
              <a:rPr lang="es-ES" dirty="0" smtClean="0"/>
              <a:t>Luís Roberto Reyes </a:t>
            </a:r>
            <a:r>
              <a:rPr lang="es-ES" dirty="0" err="1" smtClean="0"/>
              <a:t>Fabian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 </a:t>
            </a:r>
            <a:r>
              <a:rPr lang="es-ES" dirty="0"/>
              <a:t>Ejecutivo</a:t>
            </a:r>
            <a:r>
              <a:rPr lang="es-ES" dirty="0" smtClean="0"/>
              <a:t>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pt-BR" dirty="0" smtClean="0"/>
              <a:t>Carlos Alberto </a:t>
            </a:r>
            <a:r>
              <a:rPr lang="pt-BR" dirty="0" err="1" smtClean="0"/>
              <a:t>Nájera</a:t>
            </a:r>
            <a:r>
              <a:rPr lang="pt-BR" dirty="0" smtClean="0"/>
              <a:t> Pérez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/>
              <a:t>: </a:t>
            </a:r>
            <a:r>
              <a:rPr lang="es-ES" smtClean="0"/>
              <a:t>0</a:t>
            </a:r>
            <a:endParaRPr lang="es-SV" dirty="0"/>
          </a:p>
          <a:p>
            <a:pPr lvl="0"/>
            <a:r>
              <a:rPr lang="es-ES" dirty="0"/>
              <a:t>Hombres: 2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José Francisco Guillen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1028</TotalTime>
  <Words>2174</Words>
  <Application>Microsoft Office PowerPoint</Application>
  <PresentationFormat>Presentación en pantalla (4:3)</PresentationFormat>
  <Paragraphs>329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ORGANIGRAMA CNE</vt:lpstr>
      <vt:lpstr>JUNTA DIRECTIVA</vt:lpstr>
      <vt:lpstr>COMITÉ CONSULTIVO CNE 2016 - 2019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55</cp:revision>
  <dcterms:created xsi:type="dcterms:W3CDTF">2017-08-23T19:46:38Z</dcterms:created>
  <dcterms:modified xsi:type="dcterms:W3CDTF">2019-10-01T14:32:55Z</dcterms:modified>
</cp:coreProperties>
</file>