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30/09/2019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image" Target="../media/image2.png"/><Relationship Id="rId18" Type="http://schemas.openxmlformats.org/officeDocument/2006/relationships/slide" Target="slide12.xml"/><Relationship Id="rId26" Type="http://schemas.openxmlformats.org/officeDocument/2006/relationships/slide" Target="slide15.xml"/><Relationship Id="rId3" Type="http://schemas.openxmlformats.org/officeDocument/2006/relationships/slide" Target="slide3.xml"/><Relationship Id="rId21" Type="http://schemas.openxmlformats.org/officeDocument/2006/relationships/slide" Target="slide14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0.xml"/><Relationship Id="rId25" Type="http://schemas.openxmlformats.org/officeDocument/2006/relationships/slide" Target="slide17.xml"/><Relationship Id="rId2" Type="http://schemas.openxmlformats.org/officeDocument/2006/relationships/slide" Target="slide2.xml"/><Relationship Id="rId16" Type="http://schemas.openxmlformats.org/officeDocument/2006/relationships/slide" Target="slide9.xml"/><Relationship Id="rId20" Type="http://schemas.openxmlformats.org/officeDocument/2006/relationships/slide" Target="slide1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8.xml"/><Relationship Id="rId5" Type="http://schemas.openxmlformats.org/officeDocument/2006/relationships/slide" Target="slide5.xml"/><Relationship Id="rId15" Type="http://schemas.openxmlformats.org/officeDocument/2006/relationships/slide" Target="slide8.xml"/><Relationship Id="rId23" Type="http://schemas.openxmlformats.org/officeDocument/2006/relationships/slide" Target="slide19.xml"/><Relationship Id="rId10" Type="http://schemas.openxmlformats.org/officeDocument/2006/relationships/slide" Target="slide23.xml"/><Relationship Id="rId19" Type="http://schemas.openxmlformats.org/officeDocument/2006/relationships/slide" Target="slide11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7.xml"/><Relationship Id="rId22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 flipV="1">
            <a:off x="1331640" y="5646928"/>
            <a:ext cx="2735123" cy="14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5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6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Renovables: </a:t>
            </a:r>
            <a:r>
              <a:rPr lang="es-ES" dirty="0" smtClean="0"/>
              <a:t>Carlos Alberto Nájera Pérez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David Eduardo Parada Velásquez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2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Vacante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type="subTitle" idx="1"/>
          </p:nvPr>
        </p:nvSpPr>
        <p:spPr>
          <a:xfrm>
            <a:off x="5004048" y="6309320"/>
            <a:ext cx="2808312" cy="288032"/>
          </a:xfrm>
        </p:spPr>
        <p:txBody>
          <a:bodyPr>
            <a:normAutofit fontScale="47500" lnSpcReduction="20000"/>
          </a:bodyPr>
          <a:lstStyle/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395536" y="1628800"/>
            <a:ext cx="82809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Ministra de Economía:			</a:t>
            </a:r>
            <a:r>
              <a:rPr lang="es-SV" dirty="0" err="1" smtClean="0"/>
              <a:t>Tarsis</a:t>
            </a:r>
            <a:r>
              <a:rPr lang="es-SV" dirty="0" smtClean="0"/>
              <a:t> Salomón López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Secretario Técnico de la Presidencia: 	Roberto Lorenzana</a:t>
            </a:r>
            <a:r>
              <a:rPr lang="es-ES" dirty="0"/>
              <a:t> </a:t>
            </a:r>
            <a:endParaRPr lang="es-SV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Medio Ambiente y</a:t>
            </a:r>
          </a:p>
          <a:p>
            <a:r>
              <a:rPr lang="es-SV" dirty="0" smtClean="0"/>
              <a:t>     Recursos Naturales:			</a:t>
            </a:r>
            <a:r>
              <a:rPr lang="es-SV" dirty="0" err="1" smtClean="0"/>
              <a:t>Angel</a:t>
            </a:r>
            <a:r>
              <a:rPr lang="es-SV" dirty="0" smtClean="0"/>
              <a:t> Ibarra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Presidente de la Defensoría del Consumidor:	</a:t>
            </a:r>
            <a:r>
              <a:rPr lang="es-SV" dirty="0" err="1" smtClean="0"/>
              <a:t>Yanci</a:t>
            </a:r>
            <a:r>
              <a:rPr lang="es-SV" dirty="0" smtClean="0"/>
              <a:t> Urbina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Hacienda			Roberto Solórzano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 smtClean="0"/>
              <a:t>Ministro de Obras públicas		Nelson García	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SV" dirty="0" smtClean="0"/>
          </a:p>
          <a:p>
            <a:r>
              <a:rPr lang="es-ES" dirty="0"/>
              <a:t>Mujeres: 1</a:t>
            </a:r>
            <a:endParaRPr lang="es-SV" dirty="0"/>
          </a:p>
          <a:p>
            <a:pPr lvl="0"/>
            <a:r>
              <a:rPr lang="es-ES" dirty="0"/>
              <a:t>Hombres: 4</a:t>
            </a:r>
          </a:p>
          <a:p>
            <a:pPr lvl="0"/>
            <a:r>
              <a:rPr lang="es-ES" dirty="0"/>
              <a:t>Total de </a:t>
            </a:r>
            <a:r>
              <a:rPr lang="es-ES" dirty="0" smtClean="0"/>
              <a:t>funcionarios:</a:t>
            </a:r>
            <a:r>
              <a:rPr lang="es-SV" dirty="0" smtClean="0"/>
              <a:t> 5</a:t>
            </a:r>
            <a:endParaRPr lang="es-SV" dirty="0"/>
          </a:p>
          <a:p>
            <a:endParaRPr lang="es-ES" dirty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2016 - 2019</a:t>
            </a:r>
            <a:endParaRPr lang="es-ES" sz="32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42139"/>
              </p:ext>
            </p:extLst>
          </p:nvPr>
        </p:nvGraphicFramePr>
        <p:xfrm>
          <a:off x="1259632" y="1764179"/>
          <a:ext cx="6672618" cy="365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/>
                <a:gridCol w="1725820"/>
                <a:gridCol w="1411632"/>
                <a:gridCol w="1411632"/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Industriales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Alfredo Cea Vega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Francisco Ernesto Quintanar Quezada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Empresas de Comercio o Servicios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CAMARASAL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Estefany </a:t>
                      </a:r>
                      <a:r>
                        <a:rPr lang="es-SV" sz="800" dirty="0" err="1">
                          <a:effectLst/>
                        </a:rPr>
                        <a:t>Gomez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 err="1">
                          <a:effectLst/>
                        </a:rPr>
                        <a:t>Geibi</a:t>
                      </a:r>
                      <a:r>
                        <a:rPr lang="es-SV" sz="800" dirty="0">
                          <a:effectLst/>
                        </a:rPr>
                        <a:t> Marisol </a:t>
                      </a:r>
                      <a:r>
                        <a:rPr lang="es-SV" sz="800" dirty="0" err="1">
                          <a:effectLst/>
                        </a:rPr>
                        <a:t>Menjívar</a:t>
                      </a:r>
                      <a:r>
                        <a:rPr lang="es-SV" sz="800" dirty="0">
                          <a:effectLst/>
                        </a:rPr>
                        <a:t>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Asociaciones de Ingenieros o profesionales vinculados a la energía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IEEE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José Ernesto Gálvez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Hugo Ruíz Pérez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ASIMEI 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Jorge Martínez Gómez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>
                          <a:effectLst/>
                        </a:rPr>
                        <a:t>Inga. Melva Flores de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Universidades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Dr. Aarón Martínez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Leonel Hernández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Francisco Alarcón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Juan Antonio Flores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Protección Consumidor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CDC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800" dirty="0">
                          <a:effectLst/>
                        </a:rPr>
                        <a:t>Lic. Francisco de Helios Rivera Salgado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800" dirty="0">
                          <a:effectLst/>
                        </a:rPr>
                        <a:t>Lic. Elmer Orlando Gómez Campos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ONG|</a:t>
                      </a:r>
                      <a:endParaRPr lang="es-ES" sz="8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Medioambientales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UNES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Licda. Nidia Hidalgo </a:t>
                      </a:r>
                      <a:r>
                        <a:rPr lang="es-SV" sz="800" dirty="0" err="1">
                          <a:effectLst/>
                        </a:rPr>
                        <a:t>Mancía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PRISMA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-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Ing. Wilfredo Morán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Sindicatos de Industria Eléctrica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u="sng" dirty="0">
                          <a:effectLst/>
                        </a:rPr>
                        <a:t>STESEC </a:t>
                      </a:r>
                      <a:r>
                        <a:rPr lang="es-SV" sz="800" dirty="0">
                          <a:effectLst/>
                        </a:rPr>
                        <a:t>Sindicato de Trabajadores y Trabajadoras de la Industria Eléctrica de El Salvador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René Adonay Girón Arévalo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Federico Orlando Aguilón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r>
              <a:rPr lang="es-ES" dirty="0" smtClean="0"/>
              <a:t>4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14</a:t>
            </a:r>
            <a:endParaRPr lang="es-ES" dirty="0"/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  <a:r>
              <a:rPr lang="es-SV" dirty="0" smtClean="0"/>
              <a:t>18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3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Luís Roberto Reyes </a:t>
            </a:r>
            <a:r>
              <a:rPr lang="es-ES" dirty="0" err="1" smtClean="0"/>
              <a:t>Fabian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 José Andrés Márquez Rodríguez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pt-BR" dirty="0" smtClean="0"/>
              <a:t>Vacante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endParaRPr lang="es-SV" dirty="0"/>
          </a:p>
          <a:p>
            <a:pPr lvl="0"/>
            <a:r>
              <a:rPr lang="es-ES" dirty="0"/>
              <a:t>Hombres: 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Energética: </a:t>
            </a:r>
            <a:r>
              <a:rPr lang="es-ES" dirty="0" smtClean="0"/>
              <a:t>Raúl Antonio González Sandoval  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1301"/>
            <a:ext cx="5619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1087</TotalTime>
  <Words>2165</Words>
  <Application>Microsoft Office PowerPoint</Application>
  <PresentationFormat>Presentación en pantalla (4:3)</PresentationFormat>
  <Paragraphs>329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ORGANIGRAMA CNE</vt:lpstr>
      <vt:lpstr>JUNTA DIRECTIVA</vt:lpstr>
      <vt:lpstr>COMITÉ CONSULTIVO CNE 2016 - 2019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60</cp:revision>
  <dcterms:created xsi:type="dcterms:W3CDTF">2017-08-23T19:46:38Z</dcterms:created>
  <dcterms:modified xsi:type="dcterms:W3CDTF">2019-09-30T21:17:55Z</dcterms:modified>
</cp:coreProperties>
</file>