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</a:t>
            </a:r>
            <a:r>
              <a:rPr lang="es-ES"/>
              <a:t>: </a:t>
            </a:r>
            <a:r>
              <a:rPr lang="es-ES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José Andrés Márquez Rodríguez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Raúl Antonio González Sandoval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1289</TotalTime>
  <Words>2171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61</cp:revision>
  <dcterms:created xsi:type="dcterms:W3CDTF">2017-08-23T19:46:38Z</dcterms:created>
  <dcterms:modified xsi:type="dcterms:W3CDTF">2019-09-30T21:17:14Z</dcterms:modified>
</cp:coreProperties>
</file>