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7/2/2022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7/2/2022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7/2/2022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7/2/2022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7/2/2022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7/2/2022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7/2/2022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7/2/2022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7/2/2022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7/2/2022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7/2/2022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7/2/2022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7.xml"/><Relationship Id="rId18" Type="http://schemas.openxmlformats.org/officeDocument/2006/relationships/slide" Target="slide11.xml"/><Relationship Id="rId26" Type="http://schemas.openxmlformats.org/officeDocument/2006/relationships/slide" Target="slide25.xml"/><Relationship Id="rId3" Type="http://schemas.openxmlformats.org/officeDocument/2006/relationships/slide" Target="slide3.xml"/><Relationship Id="rId21" Type="http://schemas.openxmlformats.org/officeDocument/2006/relationships/slide" Target="slide16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2.xml"/><Relationship Id="rId25" Type="http://schemas.openxmlformats.org/officeDocument/2006/relationships/slide" Target="slide15.xml"/><Relationship Id="rId2" Type="http://schemas.openxmlformats.org/officeDocument/2006/relationships/slide" Target="slide2.xml"/><Relationship Id="rId16" Type="http://schemas.openxmlformats.org/officeDocument/2006/relationships/slide" Target="slide10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18.xml"/><Relationship Id="rId10" Type="http://schemas.openxmlformats.org/officeDocument/2006/relationships/slide" Target="slide23.xml"/><Relationship Id="rId19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8.xml"/><Relationship Id="rId2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1331640" y="5661248"/>
            <a:ext cx="3668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3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Rectángulo"/>
          <p:cNvSpPr/>
          <p:nvPr/>
        </p:nvSpPr>
        <p:spPr>
          <a:xfrm>
            <a:off x="4572000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26" action="ppaction://hlinksldjump"/>
              </a:rPr>
              <a:t>Unidad de Género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68" name="67 Conector recto"/>
          <p:cNvCxnSpPr/>
          <p:nvPr/>
        </p:nvCxnSpPr>
        <p:spPr>
          <a:xfrm>
            <a:off x="5004048" y="5661248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uadroTexto 66"/>
          <p:cNvSpPr txBox="1"/>
          <p:nvPr/>
        </p:nvSpPr>
        <p:spPr>
          <a:xfrm>
            <a:off x="6804248" y="332656"/>
            <a:ext cx="136815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SV" sz="1400" dirty="0" smtClean="0"/>
              <a:t>Actualizado a abril 2021</a:t>
            </a:r>
            <a:endParaRPr lang="es-SV" sz="1400" dirty="0"/>
          </a:p>
        </p:txBody>
      </p: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</a:t>
            </a:r>
            <a:r>
              <a:rPr lang="es-ES" dirty="0" smtClean="0"/>
              <a:t>: </a:t>
            </a:r>
            <a:r>
              <a:rPr lang="es-ES" dirty="0" err="1" smtClean="0"/>
              <a:t>Herberth</a:t>
            </a:r>
            <a:r>
              <a:rPr lang="es-ES" dirty="0" smtClean="0"/>
              <a:t> Josué Palacios Arana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Juan José García </a:t>
            </a:r>
            <a:r>
              <a:rPr lang="es-ES" dirty="0" err="1" smtClean="0"/>
              <a:t>Mèndez</a:t>
            </a:r>
            <a:endParaRPr lang="es-ES" dirty="0" smtClean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2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3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3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3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</a:t>
            </a:r>
            <a:r>
              <a:rPr lang="es-ES" dirty="0" smtClean="0"/>
              <a:t>Dora Alicia Osorio </a:t>
            </a:r>
            <a:r>
              <a:rPr lang="es-ES" dirty="0" err="1" smtClean="0"/>
              <a:t>Morataya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dirty="0"/>
              <a:t>Ministra de Economía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s-SV" dirty="0"/>
              <a:t>Ministro de Medio Ambiente 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dirty="0"/>
              <a:t>Recursos Naturales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dirty="0"/>
              <a:t>Presidente de la Defensoría del Consumidor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dirty="0"/>
              <a:t>Ministro de Hacienda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dirty="0"/>
              <a:t>Ministro de Obras Púb</a:t>
            </a:r>
            <a:r>
              <a:rPr lang="es-SV" sz="3200" dirty="0"/>
              <a:t>licas</a:t>
            </a:r>
            <a:endParaRPr lang="es-ES" dirty="0"/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SV" dirty="0"/>
              <a:t>Licda. </a:t>
            </a:r>
            <a:r>
              <a:rPr lang="es-ES" dirty="0"/>
              <a:t>María Luisa </a:t>
            </a:r>
            <a:r>
              <a:rPr lang="es-ES" dirty="0" err="1"/>
              <a:t>Hayem</a:t>
            </a:r>
            <a:r>
              <a:rPr lang="es-ES" dirty="0"/>
              <a:t> </a:t>
            </a:r>
            <a:r>
              <a:rPr lang="es-ES" dirty="0" err="1"/>
              <a:t>Brevé</a:t>
            </a:r>
            <a:endParaRPr lang="es-ES" dirty="0"/>
          </a:p>
          <a:p>
            <a:pPr marL="0" indent="0">
              <a:lnSpc>
                <a:spcPct val="150000"/>
              </a:lnSpc>
              <a:buNone/>
            </a:pPr>
            <a:r>
              <a:rPr lang="es-ES" dirty="0"/>
              <a:t>Arq. Fernando Andrés López </a:t>
            </a:r>
            <a:r>
              <a:rPr lang="es-ES" dirty="0" err="1"/>
              <a:t>Larreynaga</a:t>
            </a:r>
            <a:endParaRPr lang="es-ES" dirty="0"/>
          </a:p>
          <a:p>
            <a:pPr marL="0" indent="0">
              <a:lnSpc>
                <a:spcPct val="150000"/>
              </a:lnSpc>
              <a:buNone/>
            </a:pPr>
            <a:r>
              <a:rPr lang="es-ES" dirty="0"/>
              <a:t>Lic. Ricardo Salazar</a:t>
            </a:r>
          </a:p>
          <a:p>
            <a:pPr marL="0" indent="0">
              <a:lnSpc>
                <a:spcPct val="150000"/>
              </a:lnSpc>
              <a:buNone/>
            </a:pPr>
            <a:endParaRPr lang="es-ES" dirty="0"/>
          </a:p>
          <a:p>
            <a:pPr marL="0" indent="0">
              <a:lnSpc>
                <a:spcPct val="150000"/>
              </a:lnSpc>
              <a:buNone/>
            </a:pPr>
            <a:r>
              <a:rPr lang="es-ES" dirty="0"/>
              <a:t>Lic. Alejandro Zelaya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dirty="0"/>
              <a:t>Lic. Edgar Romeo Rodríguez Herrera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10" name="Rectángulo 9"/>
          <p:cNvSpPr/>
          <p:nvPr/>
        </p:nvSpPr>
        <p:spPr>
          <a:xfrm>
            <a:off x="3932488" y="6393934"/>
            <a:ext cx="315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dirty="0"/>
              <a:t>Regresar a </a:t>
            </a:r>
            <a:r>
              <a:rPr lang="es-SV" dirty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7" name="5 Rectángulo"/>
          <p:cNvSpPr/>
          <p:nvPr/>
        </p:nvSpPr>
        <p:spPr>
          <a:xfrm>
            <a:off x="518728" y="5674022"/>
            <a:ext cx="2829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Mujeres: </a:t>
            </a:r>
            <a:r>
              <a:rPr lang="es-ES" dirty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/>
              <a:t>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/>
              <a:t>5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UNIDAD DE </a:t>
            </a:r>
            <a:r>
              <a:rPr lang="es-SV" sz="3200" dirty="0"/>
              <a:t>GENERO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Cumplir con las funciones establecidas en la Ley de </a:t>
            </a:r>
            <a:r>
              <a:rPr lang="es-ES" dirty="0"/>
              <a:t>de igualdad, equidad y erradicación de la discriminación contra las </a:t>
            </a:r>
            <a:r>
              <a:rPr lang="es-ES" dirty="0" smtClean="0"/>
              <a:t>mujeres, los lineamientos institucionales emitidos por el ISDEMU, y la </a:t>
            </a:r>
            <a:r>
              <a:rPr lang="es-ES" dirty="0"/>
              <a:t>Ley especial integral para una vida libre de violencia para las </a:t>
            </a:r>
            <a:r>
              <a:rPr lang="es-ES" dirty="0" smtClean="0"/>
              <a:t>mujeres. </a:t>
            </a:r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responsable: Maybel Jennifer (Ad-Honorem) Viscarra de Villalobos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4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5 </a:t>
            </a:r>
            <a:r>
              <a:rPr lang="es-ES" dirty="0"/>
              <a:t>(Ad-Honorem)</a:t>
            </a:r>
            <a:endParaRPr lang="es-SV" dirty="0" smtClean="0"/>
          </a:p>
          <a:p>
            <a:endParaRPr lang="es-SV" dirty="0" smtClean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96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</a:t>
            </a:r>
            <a:r>
              <a:rPr lang="es-SV" sz="3200" dirty="0" smtClean="0"/>
              <a:t>– 2019</a:t>
            </a:r>
            <a:br>
              <a:rPr lang="es-SV" sz="3200" dirty="0" smtClean="0"/>
            </a:br>
            <a:r>
              <a:rPr lang="es-SV" sz="2000" dirty="0" smtClean="0"/>
              <a:t>El comité se mantiene hasta que se elija el nuevo</a:t>
            </a:r>
            <a:endParaRPr lang="es-ES" sz="20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42139"/>
              </p:ext>
            </p:extLst>
          </p:nvPr>
        </p:nvGraphicFramePr>
        <p:xfrm>
          <a:off x="1259632" y="1764179"/>
          <a:ext cx="6672618" cy="365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Industriales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Alfredo Cea Vega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Francisco Ernesto Quintanar Quezada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de Comercio o Servicios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CAMARASAL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Estefany </a:t>
                      </a:r>
                      <a:r>
                        <a:rPr lang="es-SV" sz="800" dirty="0" err="1">
                          <a:effectLst/>
                        </a:rPr>
                        <a:t>Gomez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err="1">
                          <a:effectLst/>
                        </a:rPr>
                        <a:t>Geibi</a:t>
                      </a:r>
                      <a:r>
                        <a:rPr lang="es-SV" sz="800" dirty="0">
                          <a:effectLst/>
                        </a:rPr>
                        <a:t> Marisol </a:t>
                      </a:r>
                      <a:r>
                        <a:rPr lang="es-SV" sz="800" dirty="0" err="1">
                          <a:effectLst/>
                        </a:rPr>
                        <a:t>Menjívar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Asociaciones de Ingenieros o profesionales vinculados a la energía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IEEE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José Ernesto Gálvez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Hugo Ruíz Pérez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ASIMEI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Jorge Martínez Gómez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Inga. Melva Flores de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Universidades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Dr. Aarón Martínez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Leonel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Francisco Alarcón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Antonio Flores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Protección Consumidor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CDC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Lic. Francisco de Helios Rivera Salgado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Lic. Elmer Orlando Gómez Campos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ONG|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Medioambientales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Licda. Nidia Hidalgo </a:t>
                      </a:r>
                      <a:r>
                        <a:rPr lang="es-SV" sz="800" dirty="0" err="1">
                          <a:effectLst/>
                        </a:rPr>
                        <a:t>Mancía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PRISMA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Wilfredo Morán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Sindicatos de Industria Eléctrica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u="sng" dirty="0">
                          <a:effectLst/>
                        </a:rPr>
                        <a:t>STESEC </a:t>
                      </a:r>
                      <a:r>
                        <a:rPr lang="es-SV" sz="800" dirty="0">
                          <a:effectLst/>
                        </a:rPr>
                        <a:t>Sindicato de Trabajadores y Trabajadoras de la Industria Eléctrica de El Salvador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René Adonay Girón Arévalo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Federico Orlando Aguilón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18728" y="567402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José Salvador </a:t>
            </a:r>
            <a:r>
              <a:rPr lang="es-ES" dirty="0" err="1" smtClean="0"/>
              <a:t>Handal</a:t>
            </a:r>
            <a:r>
              <a:rPr lang="es-ES" dirty="0" smtClean="0"/>
              <a:t> Candray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es-ES" dirty="0"/>
              <a:t>Carlos Alberto Nájera Pérez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</a:t>
            </a:r>
            <a:r>
              <a:rPr lang="es-ES" dirty="0" smtClean="0"/>
              <a:t>: José Francisco Guillen Arévalo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1531</TotalTime>
  <Words>2315</Words>
  <Application>Microsoft Office PowerPoint</Application>
  <PresentationFormat>Presentación en pantalla (4:3)</PresentationFormat>
  <Paragraphs>344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Tema de Office</vt:lpstr>
      <vt:lpstr>ORGANIGRAMA CNE</vt:lpstr>
      <vt:lpstr>JUNTA DIRECTIVA</vt:lpstr>
      <vt:lpstr>COMITÉ CONSULTIVO CNE 2016 – 2019 El comité se mantiene hasta que se elija el nuevo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  <vt:lpstr>UNIDAD DE GENERO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76</cp:revision>
  <dcterms:created xsi:type="dcterms:W3CDTF">2017-08-23T19:46:38Z</dcterms:created>
  <dcterms:modified xsi:type="dcterms:W3CDTF">2022-02-07T19:19:02Z</dcterms:modified>
</cp:coreProperties>
</file>