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24/11/2022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7.xml"/><Relationship Id="rId18" Type="http://schemas.openxmlformats.org/officeDocument/2006/relationships/slide" Target="slide11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2.xml"/><Relationship Id="rId25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18.xml"/><Relationship Id="rId10" Type="http://schemas.openxmlformats.org/officeDocument/2006/relationships/slide" Target="slide23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8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1331640" y="5661248"/>
            <a:ext cx="3668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4572000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Unidad de Género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68" name="67 Conector recto"/>
          <p:cNvCxnSpPr/>
          <p:nvPr/>
        </p:nvCxnSpPr>
        <p:spPr>
          <a:xfrm>
            <a:off x="5004048" y="5661248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6804248" y="332656"/>
            <a:ext cx="136815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SV" sz="1400" dirty="0" smtClean="0"/>
              <a:t>Actualizado a enero 2022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/>
              <a:t>Víctor Salomón Sagastume </a:t>
            </a:r>
            <a:r>
              <a:rPr lang="es-ES" dirty="0" err="1"/>
              <a:t>Peñate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</a:t>
            </a:r>
            <a:r>
              <a:rPr lang="es-ES" dirty="0"/>
              <a:t>: Adonay Urrutia Cortez</a:t>
            </a:r>
            <a:endParaRPr lang="es-ES" dirty="0" smtClean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3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4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4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Dora Alicia Osorio </a:t>
            </a:r>
            <a:r>
              <a:rPr lang="es-ES" dirty="0" err="1" smtClean="0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Ministra de Economía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s-SV" sz="2000" dirty="0" smtClean="0"/>
              <a:t>Ministro </a:t>
            </a:r>
            <a:r>
              <a:rPr lang="es-SV" sz="2000" dirty="0"/>
              <a:t>de </a:t>
            </a:r>
            <a:r>
              <a:rPr lang="es-SV" sz="2000" dirty="0" smtClean="0"/>
              <a:t>Medio Ambiente </a:t>
            </a:r>
            <a:r>
              <a:rPr lang="es-SV" sz="2000" dirty="0"/>
              <a:t>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/>
              <a:t>Recursos </a:t>
            </a:r>
            <a:r>
              <a:rPr lang="es-SV" sz="2000" dirty="0" smtClean="0"/>
              <a:t>Naturales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Presidente de la Defensoría del Consumidor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Ministro de Hacienda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Ministro de Obras Púb</a:t>
            </a:r>
            <a:r>
              <a:rPr lang="es-SV" sz="2400" dirty="0" smtClean="0"/>
              <a:t>licas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400" dirty="0"/>
          </a:p>
        </p:txBody>
      </p:sp>
      <p:sp>
        <p:nvSpPr>
          <p:cNvPr id="10" name="Rectángulo 9"/>
          <p:cNvSpPr/>
          <p:nvPr/>
        </p:nvSpPr>
        <p:spPr>
          <a:xfrm>
            <a:off x="5668199" y="6228020"/>
            <a:ext cx="315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dirty="0"/>
              <a:t>Regresar a </a:t>
            </a:r>
            <a:r>
              <a:rPr lang="es-SV" dirty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11" name="5 Subtítulo"/>
          <p:cNvSpPr>
            <a:spLocks noGrp="1"/>
          </p:cNvSpPr>
          <p:nvPr>
            <p:ph sz="half" idx="1"/>
          </p:nvPr>
        </p:nvSpPr>
        <p:spPr>
          <a:xfrm>
            <a:off x="4499992" y="1628800"/>
            <a:ext cx="4248472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Licda</a:t>
            </a:r>
            <a:r>
              <a:rPr lang="es-SV" sz="2000" dirty="0"/>
              <a:t>. </a:t>
            </a:r>
            <a:r>
              <a:rPr lang="es-ES" sz="2000" dirty="0"/>
              <a:t>María Luisa </a:t>
            </a:r>
            <a:r>
              <a:rPr lang="es-ES" sz="2000" dirty="0" err="1"/>
              <a:t>Hayem</a:t>
            </a:r>
            <a:r>
              <a:rPr lang="es-ES" sz="2000" dirty="0"/>
              <a:t> </a:t>
            </a:r>
            <a:r>
              <a:rPr lang="es-ES" sz="2000" dirty="0" err="1" smtClean="0"/>
              <a:t>Brevé</a:t>
            </a:r>
            <a:endParaRPr lang="es-E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Arq. Fernando Andrés López </a:t>
            </a:r>
            <a:r>
              <a:rPr lang="es-ES" sz="2000" dirty="0" err="1" smtClean="0"/>
              <a:t>Larreynaga</a:t>
            </a:r>
            <a:endParaRPr lang="es-E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Ricardo Salazar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Alejandro Zelaya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Edgar Romeo Rodríguez Herrera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</a:t>
            </a:r>
            <a:r>
              <a:rPr lang="es-ES" dirty="0"/>
              <a:t>Marvin Mauricio Escobar Rodríguez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SV" dirty="0" err="1"/>
              <a:t>Maybel</a:t>
            </a:r>
            <a:r>
              <a:rPr lang="es-SV" dirty="0"/>
              <a:t> Jennifer </a:t>
            </a:r>
            <a:r>
              <a:rPr lang="es-SV" dirty="0" err="1"/>
              <a:t>Viscarra</a:t>
            </a:r>
            <a:r>
              <a:rPr lang="es-SV" dirty="0"/>
              <a:t> de Villalobos</a:t>
            </a:r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 smtClean="0"/>
              <a:t>1</a:t>
            </a:r>
            <a:endParaRPr lang="es-SV" dirty="0" smtClean="0"/>
          </a:p>
          <a:p>
            <a:pPr lvl="0"/>
            <a:r>
              <a:rPr lang="es-ES" dirty="0" smtClean="0"/>
              <a:t>Hombres: 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UNIDAD DE </a:t>
            </a:r>
            <a:r>
              <a:rPr lang="es-SV" sz="3200" dirty="0"/>
              <a:t>GENERO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Cumplir con las funciones establecidas en la Ley de </a:t>
            </a:r>
            <a:r>
              <a:rPr lang="es-ES" dirty="0"/>
              <a:t>de igualdad, equidad y erradicación de la discriminación contra las </a:t>
            </a:r>
            <a:r>
              <a:rPr lang="es-ES" dirty="0" smtClean="0"/>
              <a:t>mujeres, los lineamientos institucionales emitidos por el ISDEMU, y la </a:t>
            </a:r>
            <a:r>
              <a:rPr lang="es-ES" dirty="0"/>
              <a:t>Ley especial integral para una vida libre de violencia para las </a:t>
            </a:r>
            <a:r>
              <a:rPr lang="es-ES" dirty="0" smtClean="0"/>
              <a:t>mujeres.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responsable: Maybel Jennifer (Ad-Honorem) </a:t>
            </a:r>
            <a:r>
              <a:rPr lang="es-ES" dirty="0"/>
              <a:t>Valeria Guadalupe Díaz Fernández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4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5 </a:t>
            </a:r>
            <a:r>
              <a:rPr lang="es-ES" dirty="0"/>
              <a:t>(Ad-Honorem)</a:t>
            </a:r>
            <a:endParaRPr lang="es-SV" dirty="0" smtClean="0"/>
          </a:p>
          <a:p>
            <a:endParaRPr lang="es-SV" dirty="0" smtClean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962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</a:t>
            </a:r>
            <a:r>
              <a:rPr lang="es-SV" sz="3200" dirty="0" smtClean="0"/>
              <a:t>– 2019</a:t>
            </a:r>
            <a:br>
              <a:rPr lang="es-SV" sz="3200" dirty="0" smtClean="0"/>
            </a:br>
            <a:endParaRPr lang="es-ES" sz="20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17968"/>
              </p:ext>
            </p:extLst>
          </p:nvPr>
        </p:nvGraphicFramePr>
        <p:xfrm>
          <a:off x="1259632" y="1764179"/>
          <a:ext cx="6672618" cy="3649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Pendiente de aprobación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endParaRPr lang="es-SV" dirty="0"/>
          </a:p>
          <a:p>
            <a:pPr lvl="0"/>
            <a:r>
              <a:rPr lang="es-ES" dirty="0"/>
              <a:t>Hombres: </a:t>
            </a:r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 smtClean="0"/>
              <a:t>SECRETARIA EJECUTIVA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</a:t>
            </a:r>
            <a:r>
              <a:rPr lang="es-ES" dirty="0" smtClean="0"/>
              <a:t>2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</a:t>
            </a:r>
            <a:r>
              <a:rPr lang="es-SV" dirty="0" smtClean="0"/>
              <a:t>3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</a:t>
            </a:r>
            <a:r>
              <a:rPr lang="es-ES" dirty="0" smtClean="0"/>
              <a:t>de Combustibles: </a:t>
            </a:r>
            <a:r>
              <a:rPr lang="es-ES" dirty="0" smtClean="0"/>
              <a:t>Vacante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</a:t>
            </a:r>
            <a:r>
              <a:rPr lang="es-ES" dirty="0" smtClean="0"/>
              <a:t>: </a:t>
            </a:r>
            <a:r>
              <a:rPr lang="es-ES" dirty="0" smtClean="0"/>
              <a:t>Vacante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endParaRPr lang="es-SV" dirty="0"/>
          </a:p>
          <a:p>
            <a:pPr lvl="0"/>
            <a:r>
              <a:rPr lang="es-ES" dirty="0"/>
              <a:t>Hombres: </a:t>
            </a:r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1723</TotalTime>
  <Words>2159</Words>
  <Application>Microsoft Office PowerPoint</Application>
  <PresentationFormat>Presentación en pantalla (4:3)</PresentationFormat>
  <Paragraphs>303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Tema de Office</vt:lpstr>
      <vt:lpstr>ORGANIGRAMA CNE</vt:lpstr>
      <vt:lpstr>JUNTA DIRECTIVA</vt:lpstr>
      <vt:lpstr>COMITÉ CONSULTIVO CNE 2016 – 2019 </vt:lpstr>
      <vt:lpstr>UNIDAD DE AUDITORIA INTERNA </vt:lpstr>
      <vt:lpstr>SECRETARIA EJECUTIVA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  <vt:lpstr>UNIDAD DE GENERO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87</cp:revision>
  <dcterms:created xsi:type="dcterms:W3CDTF">2017-08-23T19:46:38Z</dcterms:created>
  <dcterms:modified xsi:type="dcterms:W3CDTF">2022-11-24T20:58:53Z</dcterms:modified>
</cp:coreProperties>
</file>