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 dirty="0"/>
              <a:t>Atención</a:t>
            </a:r>
            <a:r>
              <a:rPr lang="es-SV" b="1" baseline="0" dirty="0"/>
              <a:t> a Usuarios 2021</a:t>
            </a:r>
            <a:endParaRPr lang="es-SV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AA-4514-80F9-EE44CA13B58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4AA-4514-80F9-EE44CA13B58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4AA-4514-80F9-EE44CA13B58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4AA-4514-80F9-EE44CA13B58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4AA-4514-80F9-EE44CA13B58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14AA-4514-80F9-EE44CA13B58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14AA-4514-80F9-EE44CA13B58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14AA-4514-80F9-EE44CA13B58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14AA-4514-80F9-EE44CA13B58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14AA-4514-80F9-EE44CA13B58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14AA-4514-80F9-EE44CA13B58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14AA-4514-80F9-EE44CA13B58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14AA-4514-80F9-EE44CA13B583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14AA-4514-80F9-EE44CA13B583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14AA-4514-80F9-EE44CA13B583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14AA-4514-80F9-EE44CA13B58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Hoja1!$C$5:$C$20</c:f>
              <c:strCache>
                <c:ptCount val="16"/>
                <c:pt idx="0">
                  <c:v>ASESORIA PARA EMISION DE LICENCIAS DE CONDUCIR</c:v>
                </c:pt>
                <c:pt idx="1">
                  <c:v>PROCESOS DE SENSIBILIZACION EN DISCAPACIDAD</c:v>
                </c:pt>
                <c:pt idx="2">
                  <c:v>ASESORIA PARA ACCESO A EMPLEO</c:v>
                </c:pt>
                <c:pt idx="3">
                  <c:v>ASESORIA SOBRE ACCESIBILIDAD Y ACCESO AL DERECHO A UNA VIVIENDA DIGNA </c:v>
                </c:pt>
                <c:pt idx="4">
                  <c:v>INSPECCIONES SOBRE CUMPLIMIENTO DE NORMATIVA TÉCNICA SALVADOREÑA DE ACCESIBILIDAD </c:v>
                </c:pt>
                <c:pt idx="5">
                  <c:v>OPINIONES JURIDICAS SOBRE ESTATUTOS PARA LEGALIZACION DE ASOCIACIONES Y FUNDACIONES SIN FINES DE LUCRO</c:v>
                </c:pt>
                <c:pt idx="6">
                  <c:v>ASESORIA PARA EMISION DE PLACAS</c:v>
                </c:pt>
                <c:pt idx="7">
                  <c:v>GESTION PARA LA OBTENCION DE AYUDAS TÉCNICAS</c:v>
                </c:pt>
                <c:pt idx="8">
                  <c:v>ASESORIA JURIDICA A PERSONAS CON DISCAPACIDAD</c:v>
                </c:pt>
                <c:pt idx="9">
                  <c:v>SOLICITUD DE INFORMACION DE INFORMACION PUBLICA</c:v>
                </c:pt>
                <c:pt idx="10">
                  <c:v>CAPACITACION SOBRE LEIPD</c:v>
                </c:pt>
                <c:pt idx="11">
                  <c:v>ASESORIA SOBRE ACCESO A DERECHO A LA EDUCACION</c:v>
                </c:pt>
                <c:pt idx="12">
                  <c:v>ASESORIA SOBRE ACCESO AL DERECHO AL TRABAJO</c:v>
                </c:pt>
                <c:pt idx="13">
                  <c:v>ASESORIA SOBRE ACCESO AL DERECHO A LA SALUD</c:v>
                </c:pt>
                <c:pt idx="14">
                  <c:v>SOLICITUD DE INFORMACION DE DATOS PERSONALES</c:v>
                </c:pt>
                <c:pt idx="15">
                  <c:v>CAPACITACIONES SOBRE NORMATIVA TÉCNICA SALVADOREÑA DE ACCESIBILIDAD </c:v>
                </c:pt>
              </c:strCache>
            </c:strRef>
          </c:cat>
          <c:val>
            <c:numRef>
              <c:f>Hoja1!$D$5:$D$20</c:f>
              <c:numCache>
                <c:formatCode>General</c:formatCode>
                <c:ptCount val="16"/>
                <c:pt idx="0">
                  <c:v>231</c:v>
                </c:pt>
                <c:pt idx="1">
                  <c:v>230</c:v>
                </c:pt>
                <c:pt idx="2">
                  <c:v>127</c:v>
                </c:pt>
                <c:pt idx="3">
                  <c:v>27</c:v>
                </c:pt>
                <c:pt idx="4">
                  <c:v>21</c:v>
                </c:pt>
                <c:pt idx="5">
                  <c:v>15</c:v>
                </c:pt>
                <c:pt idx="6">
                  <c:v>15</c:v>
                </c:pt>
                <c:pt idx="7">
                  <c:v>13</c:v>
                </c:pt>
                <c:pt idx="8">
                  <c:v>10</c:v>
                </c:pt>
                <c:pt idx="9">
                  <c:v>10</c:v>
                </c:pt>
                <c:pt idx="10">
                  <c:v>9</c:v>
                </c:pt>
                <c:pt idx="11">
                  <c:v>8</c:v>
                </c:pt>
                <c:pt idx="12">
                  <c:v>6</c:v>
                </c:pt>
                <c:pt idx="13">
                  <c:v>5</c:v>
                </c:pt>
                <c:pt idx="14">
                  <c:v>3</c:v>
                </c:pt>
                <c:pt idx="1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14AA-4514-80F9-EE44CA13B58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738018402501819"/>
          <c:y val="3.3612439070116226E-2"/>
          <c:w val="0.33636492883136876"/>
          <c:h val="0.944947506561679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925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60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0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20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101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10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076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43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5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80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smtClean="0"/>
              <a:pPr/>
              <a:t>2/25/2022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96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09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01858F-8F42-4FD0-8F29-179573E5D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5331" y="1493911"/>
            <a:ext cx="8991600" cy="1645920"/>
          </a:xfrm>
        </p:spPr>
        <p:txBody>
          <a:bodyPr/>
          <a:lstStyle/>
          <a:p>
            <a:r>
              <a:rPr lang="es-ES" dirty="0"/>
              <a:t>DATOS Estadísticos </a:t>
            </a:r>
            <a:endParaRPr lang="es-SV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AC43AD-D987-405F-A9DB-A2D022B582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34828" y="3139831"/>
            <a:ext cx="6801612" cy="1239894"/>
          </a:xfrm>
        </p:spPr>
        <p:txBody>
          <a:bodyPr>
            <a:normAutofit/>
          </a:bodyPr>
          <a:lstStyle/>
          <a:p>
            <a:r>
              <a:rPr lang="es-ES" sz="3600" dirty="0"/>
              <a:t>Atención a usuarios </a:t>
            </a:r>
            <a:endParaRPr lang="es-SV" sz="3600" dirty="0"/>
          </a:p>
        </p:txBody>
      </p:sp>
      <p:pic>
        <p:nvPicPr>
          <p:cNvPr id="4" name="Imagen 3" descr="Portal de Transparencia - El Salvador">
            <a:extLst>
              <a:ext uri="{FF2B5EF4-FFF2-40B4-BE49-F238E27FC236}">
                <a16:creationId xmlns:a16="http://schemas.microsoft.com/office/drawing/2014/main" id="{B4C32C32-4BF6-4629-B454-F397BC40C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7" y="5506230"/>
            <a:ext cx="1528763" cy="770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184956B1-CA8D-4DC4-9C50-6F6C233F99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47" y="5648693"/>
            <a:ext cx="1174750" cy="628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7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84F1E0AC-483D-4AD2-85B9-776DFEC867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0010528"/>
              </p:ext>
            </p:extLst>
          </p:nvPr>
        </p:nvGraphicFramePr>
        <p:xfrm>
          <a:off x="-1066392" y="642257"/>
          <a:ext cx="12535579" cy="5706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2398998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12</TotalTime>
  <Words>9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Gill Sans MT</vt:lpstr>
      <vt:lpstr>Paquete</vt:lpstr>
      <vt:lpstr>DATOS Estadísticos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DATOS Estadísticos </dc:title>
  <dc:creator>Gloria Vanessa Cruz Estrada</dc:creator>
  <cp:lastModifiedBy>Gloria Vanessa Cruz Estrada</cp:lastModifiedBy>
  <cp:revision>1</cp:revision>
  <dcterms:created xsi:type="dcterms:W3CDTF">2022-02-25T20:24:39Z</dcterms:created>
  <dcterms:modified xsi:type="dcterms:W3CDTF">2022-02-25T20:36:51Z</dcterms:modified>
</cp:coreProperties>
</file>