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56700" cy="6870700"/>
  <p:notesSz cx="9156700" cy="68707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63"/>
          <p:cNvSpPr/>
          <p:nvPr/>
        </p:nvSpPr>
        <p:spPr>
          <a:xfrm>
            <a:off x="1398736" y="3080942"/>
            <a:ext cx="1287658" cy="1063290"/>
          </a:xfrm>
          <a:custGeom>
            <a:avLst/>
            <a:gdLst/>
            <a:ahLst/>
            <a:cxnLst/>
            <a:rect l="l" t="t" r="r" b="b"/>
            <a:pathLst>
              <a:path w="1287658" h="1063290">
                <a:moveTo>
                  <a:pt x="743165" y="0"/>
                </a:moveTo>
                <a:lnTo>
                  <a:pt x="0" y="0"/>
                </a:lnTo>
                <a:lnTo>
                  <a:pt x="544492" y="549946"/>
                </a:lnTo>
                <a:lnTo>
                  <a:pt x="0" y="1063290"/>
                </a:lnTo>
                <a:lnTo>
                  <a:pt x="728287" y="1063290"/>
                </a:lnTo>
                <a:lnTo>
                  <a:pt x="1287658" y="530939"/>
                </a:lnTo>
                <a:lnTo>
                  <a:pt x="743165" y="0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27024" y="3611882"/>
            <a:ext cx="1295822" cy="1052483"/>
          </a:xfrm>
          <a:custGeom>
            <a:avLst/>
            <a:gdLst/>
            <a:ahLst/>
            <a:cxnLst/>
            <a:rect l="l" t="t" r="r" b="b"/>
            <a:pathLst>
              <a:path w="1295822" h="1052483">
                <a:moveTo>
                  <a:pt x="559370" y="0"/>
                </a:moveTo>
                <a:lnTo>
                  <a:pt x="0" y="532351"/>
                </a:lnTo>
                <a:lnTo>
                  <a:pt x="559370" y="1052483"/>
                </a:lnTo>
                <a:lnTo>
                  <a:pt x="1295822" y="1052483"/>
                </a:lnTo>
                <a:lnTo>
                  <a:pt x="828985" y="532351"/>
                </a:lnTo>
                <a:lnTo>
                  <a:pt x="1295822" y="0"/>
                </a:lnTo>
                <a:lnTo>
                  <a:pt x="559370" y="0"/>
                </a:lnTo>
                <a:close/>
              </a:path>
            </a:pathLst>
          </a:custGeom>
          <a:solidFill>
            <a:srgbClr val="CD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886519" y="4138802"/>
            <a:ext cx="1280944" cy="1053859"/>
          </a:xfrm>
          <a:custGeom>
            <a:avLst/>
            <a:gdLst/>
            <a:ahLst/>
            <a:cxnLst/>
            <a:rect l="l" t="t" r="r" b="b"/>
            <a:pathLst>
              <a:path w="1280944" h="1053859">
                <a:moveTo>
                  <a:pt x="721393" y="0"/>
                </a:moveTo>
                <a:lnTo>
                  <a:pt x="69490" y="5430"/>
                </a:lnTo>
                <a:lnTo>
                  <a:pt x="536327" y="525562"/>
                </a:lnTo>
                <a:lnTo>
                  <a:pt x="0" y="1053859"/>
                </a:lnTo>
                <a:lnTo>
                  <a:pt x="721393" y="1053859"/>
                </a:lnTo>
                <a:lnTo>
                  <a:pt x="1280944" y="525562"/>
                </a:lnTo>
                <a:lnTo>
                  <a:pt x="721393" y="0"/>
                </a:lnTo>
                <a:close/>
              </a:path>
            </a:pathLst>
          </a:custGeom>
          <a:solidFill>
            <a:srgbClr val="FACC8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27024" y="4664365"/>
            <a:ext cx="1295822" cy="1003606"/>
          </a:xfrm>
          <a:custGeom>
            <a:avLst/>
            <a:gdLst/>
            <a:ahLst/>
            <a:cxnLst/>
            <a:rect l="l" t="t" r="r" b="b"/>
            <a:pathLst>
              <a:path w="1295822" h="1003606">
                <a:moveTo>
                  <a:pt x="559370" y="0"/>
                </a:moveTo>
                <a:lnTo>
                  <a:pt x="0" y="528296"/>
                </a:lnTo>
                <a:lnTo>
                  <a:pt x="498225" y="1003606"/>
                </a:lnTo>
                <a:lnTo>
                  <a:pt x="1265885" y="1003606"/>
                </a:lnTo>
                <a:lnTo>
                  <a:pt x="759495" y="528296"/>
                </a:lnTo>
                <a:lnTo>
                  <a:pt x="1295822" y="0"/>
                </a:lnTo>
                <a:lnTo>
                  <a:pt x="559370" y="0"/>
                </a:lnTo>
                <a:close/>
              </a:path>
            </a:pathLst>
          </a:custGeom>
          <a:solidFill>
            <a:srgbClr val="4496D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92311" y="4138802"/>
            <a:ext cx="1324399" cy="1053859"/>
          </a:xfrm>
          <a:custGeom>
            <a:avLst/>
            <a:gdLst/>
            <a:ahLst/>
            <a:cxnLst/>
            <a:rect l="l" t="t" r="r" b="b"/>
            <a:pathLst>
              <a:path w="1324399" h="1053859">
                <a:moveTo>
                  <a:pt x="782628" y="5430"/>
                </a:moveTo>
                <a:lnTo>
                  <a:pt x="0" y="0"/>
                </a:lnTo>
                <a:lnTo>
                  <a:pt x="608448" y="526920"/>
                </a:lnTo>
                <a:lnTo>
                  <a:pt x="0" y="1026687"/>
                </a:lnTo>
                <a:lnTo>
                  <a:pt x="782628" y="1053859"/>
                </a:lnTo>
                <a:lnTo>
                  <a:pt x="1324399" y="526920"/>
                </a:lnTo>
                <a:lnTo>
                  <a:pt x="782628" y="5430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2546" y="2783522"/>
            <a:ext cx="1306817" cy="1056448"/>
          </a:xfrm>
          <a:custGeom>
            <a:avLst/>
            <a:gdLst/>
            <a:ahLst/>
            <a:cxnLst/>
            <a:rect l="l" t="t" r="r" b="b"/>
            <a:pathLst>
              <a:path w="1306817" h="1056448">
                <a:moveTo>
                  <a:pt x="1306817" y="522793"/>
                </a:moveTo>
                <a:lnTo>
                  <a:pt x="751528" y="3982"/>
                </a:lnTo>
                <a:lnTo>
                  <a:pt x="4269" y="3982"/>
                </a:lnTo>
                <a:lnTo>
                  <a:pt x="586658" y="547231"/>
                </a:lnTo>
                <a:lnTo>
                  <a:pt x="70778" y="1044319"/>
                </a:lnTo>
                <a:lnTo>
                  <a:pt x="744544" y="1056448"/>
                </a:lnTo>
                <a:lnTo>
                  <a:pt x="1306817" y="522793"/>
                </a:lnTo>
                <a:close/>
              </a:path>
            </a:pathLst>
          </a:custGeom>
          <a:solidFill>
            <a:srgbClr val="CD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70" y="3310479"/>
            <a:ext cx="955537" cy="1057841"/>
          </a:xfrm>
          <a:custGeom>
            <a:avLst/>
            <a:gdLst/>
            <a:ahLst/>
            <a:cxnLst/>
            <a:rect l="l" t="t" r="r" b="b"/>
            <a:pathLst>
              <a:path w="955537" h="1057841">
                <a:moveTo>
                  <a:pt x="955537" y="1044247"/>
                </a:moveTo>
                <a:lnTo>
                  <a:pt x="382487" y="529491"/>
                </a:lnTo>
                <a:lnTo>
                  <a:pt x="911974" y="20274"/>
                </a:lnTo>
                <a:lnTo>
                  <a:pt x="167411" y="0"/>
                </a:lnTo>
                <a:lnTo>
                  <a:pt x="12770" y="149154"/>
                </a:lnTo>
                <a:lnTo>
                  <a:pt x="12770" y="909807"/>
                </a:lnTo>
                <a:lnTo>
                  <a:pt x="167411" y="1057841"/>
                </a:lnTo>
                <a:lnTo>
                  <a:pt x="955537" y="1044247"/>
                </a:lnTo>
                <a:close/>
              </a:path>
            </a:pathLst>
          </a:custGeom>
          <a:solidFill>
            <a:srgbClr val="F585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70" y="4180908"/>
            <a:ext cx="504993" cy="968290"/>
          </a:xfrm>
          <a:custGeom>
            <a:avLst/>
            <a:gdLst/>
            <a:ahLst/>
            <a:cxnLst/>
            <a:rect l="l" t="t" r="r" b="b"/>
            <a:pathLst>
              <a:path w="504993" h="968290">
                <a:moveTo>
                  <a:pt x="504993" y="483457"/>
                </a:moveTo>
                <a:lnTo>
                  <a:pt x="12770" y="12225"/>
                </a:lnTo>
                <a:lnTo>
                  <a:pt x="12770" y="956029"/>
                </a:lnTo>
                <a:lnTo>
                  <a:pt x="504993" y="483457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359243" y="5192662"/>
            <a:ext cx="1257902" cy="473951"/>
          </a:xfrm>
          <a:custGeom>
            <a:avLst/>
            <a:gdLst/>
            <a:ahLst/>
            <a:cxnLst/>
            <a:rect l="l" t="t" r="r" b="b"/>
            <a:pathLst>
              <a:path w="1257902" h="473951">
                <a:moveTo>
                  <a:pt x="0" y="0"/>
                </a:moveTo>
                <a:lnTo>
                  <a:pt x="498225" y="473951"/>
                </a:lnTo>
                <a:lnTo>
                  <a:pt x="1257902" y="473951"/>
                </a:lnTo>
                <a:lnTo>
                  <a:pt x="736452" y="0"/>
                </a:lnTo>
                <a:lnTo>
                  <a:pt x="0" y="0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29266" y="245223"/>
            <a:ext cx="19390" cy="84844"/>
          </a:xfrm>
          <a:custGeom>
            <a:avLst/>
            <a:gdLst/>
            <a:ahLst/>
            <a:cxnLst/>
            <a:rect l="l" t="t" r="r" b="b"/>
            <a:pathLst>
              <a:path w="19390" h="84844">
                <a:moveTo>
                  <a:pt x="19390" y="10299"/>
                </a:moveTo>
                <a:lnTo>
                  <a:pt x="2556" y="0"/>
                </a:lnTo>
                <a:lnTo>
                  <a:pt x="0" y="75639"/>
                </a:lnTo>
                <a:lnTo>
                  <a:pt x="10014" y="84844"/>
                </a:lnTo>
                <a:lnTo>
                  <a:pt x="19390" y="10299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40325" y="331206"/>
            <a:ext cx="20393" cy="24479"/>
          </a:xfrm>
          <a:custGeom>
            <a:avLst/>
            <a:gdLst/>
            <a:ahLst/>
            <a:cxnLst/>
            <a:rect l="l" t="t" r="r" b="b"/>
            <a:pathLst>
              <a:path w="20393" h="24479">
                <a:moveTo>
                  <a:pt x="20264" y="24268"/>
                </a:moveTo>
                <a:lnTo>
                  <a:pt x="12380" y="13496"/>
                </a:lnTo>
                <a:lnTo>
                  <a:pt x="10249" y="11071"/>
                </a:lnTo>
                <a:lnTo>
                  <a:pt x="874" y="793"/>
                </a:lnTo>
                <a:lnTo>
                  <a:pt x="0" y="0"/>
                </a:lnTo>
                <a:lnTo>
                  <a:pt x="10689" y="11653"/>
                </a:lnTo>
                <a:lnTo>
                  <a:pt x="20393" y="24479"/>
                </a:lnTo>
                <a:lnTo>
                  <a:pt x="20264" y="24268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86011" y="225954"/>
            <a:ext cx="101728" cy="193187"/>
          </a:xfrm>
          <a:custGeom>
            <a:avLst/>
            <a:gdLst/>
            <a:ahLst/>
            <a:cxnLst/>
            <a:rect l="l" t="t" r="r" b="b"/>
            <a:pathLst>
              <a:path w="101728" h="193187">
                <a:moveTo>
                  <a:pt x="98017" y="177843"/>
                </a:moveTo>
                <a:lnTo>
                  <a:pt x="98230" y="58451"/>
                </a:lnTo>
                <a:lnTo>
                  <a:pt x="90986" y="158853"/>
                </a:lnTo>
                <a:lnTo>
                  <a:pt x="85019" y="146579"/>
                </a:lnTo>
                <a:lnTo>
                  <a:pt x="83528" y="143832"/>
                </a:lnTo>
                <a:lnTo>
                  <a:pt x="80971" y="42872"/>
                </a:lnTo>
                <a:lnTo>
                  <a:pt x="64990" y="31135"/>
                </a:lnTo>
                <a:lnTo>
                  <a:pt x="62646" y="29569"/>
                </a:lnTo>
                <a:lnTo>
                  <a:pt x="53270" y="104113"/>
                </a:lnTo>
                <a:lnTo>
                  <a:pt x="43255" y="94908"/>
                </a:lnTo>
                <a:lnTo>
                  <a:pt x="45812" y="19269"/>
                </a:lnTo>
                <a:lnTo>
                  <a:pt x="43042" y="17788"/>
                </a:lnTo>
                <a:lnTo>
                  <a:pt x="40485" y="92698"/>
                </a:lnTo>
                <a:lnTo>
                  <a:pt x="29618" y="84715"/>
                </a:lnTo>
                <a:lnTo>
                  <a:pt x="27274" y="83170"/>
                </a:lnTo>
                <a:lnTo>
                  <a:pt x="24930" y="9098"/>
                </a:lnTo>
                <a:lnTo>
                  <a:pt x="22160" y="7896"/>
                </a:lnTo>
                <a:lnTo>
                  <a:pt x="3196" y="965"/>
                </a:lnTo>
                <a:lnTo>
                  <a:pt x="0" y="0"/>
                </a:lnTo>
                <a:lnTo>
                  <a:pt x="213" y="68429"/>
                </a:lnTo>
                <a:lnTo>
                  <a:pt x="12571" y="74416"/>
                </a:lnTo>
                <a:lnTo>
                  <a:pt x="15341" y="75918"/>
                </a:lnTo>
                <a:lnTo>
                  <a:pt x="28263" y="83897"/>
                </a:lnTo>
                <a:lnTo>
                  <a:pt x="41498" y="93618"/>
                </a:lnTo>
                <a:lnTo>
                  <a:pt x="54314" y="105251"/>
                </a:lnTo>
                <a:lnTo>
                  <a:pt x="64563" y="116323"/>
                </a:lnTo>
                <a:lnTo>
                  <a:pt x="66694" y="118748"/>
                </a:lnTo>
                <a:lnTo>
                  <a:pt x="74578" y="129520"/>
                </a:lnTo>
                <a:lnTo>
                  <a:pt x="74707" y="129730"/>
                </a:lnTo>
                <a:lnTo>
                  <a:pt x="76496" y="132095"/>
                </a:lnTo>
                <a:lnTo>
                  <a:pt x="84283" y="145376"/>
                </a:lnTo>
                <a:lnTo>
                  <a:pt x="91320" y="159756"/>
                </a:lnTo>
                <a:lnTo>
                  <a:pt x="92264" y="161685"/>
                </a:lnTo>
                <a:lnTo>
                  <a:pt x="96952" y="174689"/>
                </a:lnTo>
                <a:lnTo>
                  <a:pt x="97188" y="175604"/>
                </a:lnTo>
                <a:lnTo>
                  <a:pt x="101728" y="193187"/>
                </a:lnTo>
                <a:lnTo>
                  <a:pt x="98017" y="177843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60649" y="520958"/>
            <a:ext cx="17189" cy="31659"/>
          </a:xfrm>
          <a:custGeom>
            <a:avLst/>
            <a:gdLst/>
            <a:ahLst/>
            <a:cxnLst/>
            <a:rect l="l" t="t" r="r" b="b"/>
            <a:pathLst>
              <a:path w="17189" h="31659">
                <a:moveTo>
                  <a:pt x="1857" y="29204"/>
                </a:moveTo>
                <a:lnTo>
                  <a:pt x="8889" y="17552"/>
                </a:lnTo>
                <a:lnTo>
                  <a:pt x="10381" y="14699"/>
                </a:lnTo>
                <a:lnTo>
                  <a:pt x="16347" y="2274"/>
                </a:lnTo>
                <a:lnTo>
                  <a:pt x="17189" y="0"/>
                </a:lnTo>
                <a:lnTo>
                  <a:pt x="9756" y="15719"/>
                </a:lnTo>
                <a:lnTo>
                  <a:pt x="0" y="31659"/>
                </a:lnTo>
                <a:lnTo>
                  <a:pt x="1857" y="2920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78062" y="284406"/>
            <a:ext cx="21521" cy="339378"/>
          </a:xfrm>
          <a:custGeom>
            <a:avLst/>
            <a:gdLst/>
            <a:ahLst/>
            <a:cxnLst/>
            <a:rect l="l" t="t" r="r" b="b"/>
            <a:pathLst>
              <a:path w="21521" h="339378">
                <a:moveTo>
                  <a:pt x="9375" y="206532"/>
                </a:moveTo>
                <a:lnTo>
                  <a:pt x="10014" y="203185"/>
                </a:lnTo>
                <a:lnTo>
                  <a:pt x="12145" y="189151"/>
                </a:lnTo>
                <a:lnTo>
                  <a:pt x="21521" y="322791"/>
                </a:lnTo>
                <a:lnTo>
                  <a:pt x="13211" y="167908"/>
                </a:lnTo>
                <a:lnTo>
                  <a:pt x="12358" y="153252"/>
                </a:lnTo>
                <a:lnTo>
                  <a:pt x="12145" y="150248"/>
                </a:lnTo>
                <a:lnTo>
                  <a:pt x="21521" y="16586"/>
                </a:lnTo>
                <a:lnTo>
                  <a:pt x="8097" y="1952"/>
                </a:lnTo>
                <a:lnTo>
                  <a:pt x="6179" y="0"/>
                </a:lnTo>
                <a:lnTo>
                  <a:pt x="9375" y="132652"/>
                </a:lnTo>
                <a:lnTo>
                  <a:pt x="10014" y="136043"/>
                </a:lnTo>
                <a:lnTo>
                  <a:pt x="12264" y="152603"/>
                </a:lnTo>
                <a:lnTo>
                  <a:pt x="13125" y="169621"/>
                </a:lnTo>
                <a:lnTo>
                  <a:pt x="13211" y="171320"/>
                </a:lnTo>
                <a:lnTo>
                  <a:pt x="12358" y="186083"/>
                </a:lnTo>
                <a:lnTo>
                  <a:pt x="12268" y="186701"/>
                </a:lnTo>
                <a:lnTo>
                  <a:pt x="9668" y="204525"/>
                </a:lnTo>
                <a:lnTo>
                  <a:pt x="5966" y="219836"/>
                </a:lnTo>
                <a:lnTo>
                  <a:pt x="4900" y="222969"/>
                </a:lnTo>
                <a:lnTo>
                  <a:pt x="5119" y="222123"/>
                </a:lnTo>
                <a:lnTo>
                  <a:pt x="0" y="236080"/>
                </a:lnTo>
                <a:lnTo>
                  <a:pt x="6179" y="339378"/>
                </a:lnTo>
                <a:lnTo>
                  <a:pt x="9375" y="20653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66982" y="268827"/>
            <a:ext cx="17259" cy="115980"/>
          </a:xfrm>
          <a:custGeom>
            <a:avLst/>
            <a:gdLst/>
            <a:ahLst/>
            <a:cxnLst/>
            <a:rect l="l" t="t" r="r" b="b"/>
            <a:pathLst>
              <a:path w="17259" h="115980">
                <a:moveTo>
                  <a:pt x="17259" y="15578"/>
                </a:moveTo>
                <a:lnTo>
                  <a:pt x="2770" y="2231"/>
                </a:lnTo>
                <a:lnTo>
                  <a:pt x="0" y="0"/>
                </a:lnTo>
                <a:lnTo>
                  <a:pt x="2556" y="100959"/>
                </a:lnTo>
                <a:lnTo>
                  <a:pt x="4048" y="103706"/>
                </a:lnTo>
                <a:lnTo>
                  <a:pt x="10014" y="115980"/>
                </a:lnTo>
                <a:lnTo>
                  <a:pt x="17259" y="15578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84241" y="473557"/>
            <a:ext cx="15341" cy="150227"/>
          </a:xfrm>
          <a:custGeom>
            <a:avLst/>
            <a:gdLst/>
            <a:ahLst/>
            <a:cxnLst/>
            <a:rect l="l" t="t" r="r" b="b"/>
            <a:pathLst>
              <a:path w="15341" h="150227">
                <a:moveTo>
                  <a:pt x="1917" y="148274"/>
                </a:moveTo>
                <a:lnTo>
                  <a:pt x="15341" y="133640"/>
                </a:lnTo>
                <a:lnTo>
                  <a:pt x="5966" y="0"/>
                </a:lnTo>
                <a:lnTo>
                  <a:pt x="3835" y="14033"/>
                </a:lnTo>
                <a:lnTo>
                  <a:pt x="3196" y="17380"/>
                </a:lnTo>
                <a:lnTo>
                  <a:pt x="0" y="150227"/>
                </a:lnTo>
                <a:lnTo>
                  <a:pt x="1917" y="14827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82963" y="488931"/>
            <a:ext cx="4767" cy="18443"/>
          </a:xfrm>
          <a:custGeom>
            <a:avLst/>
            <a:gdLst/>
            <a:ahLst/>
            <a:cxnLst/>
            <a:rect l="l" t="t" r="r" b="b"/>
            <a:pathLst>
              <a:path w="4767" h="18443">
                <a:moveTo>
                  <a:pt x="1065" y="15311"/>
                </a:moveTo>
                <a:lnTo>
                  <a:pt x="4767" y="0"/>
                </a:lnTo>
                <a:lnTo>
                  <a:pt x="218" y="17597"/>
                </a:lnTo>
                <a:lnTo>
                  <a:pt x="0" y="18443"/>
                </a:lnTo>
                <a:lnTo>
                  <a:pt x="1065" y="15311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84028" y="284406"/>
            <a:ext cx="6298" cy="152603"/>
          </a:xfrm>
          <a:custGeom>
            <a:avLst/>
            <a:gdLst/>
            <a:ahLst/>
            <a:cxnLst/>
            <a:rect l="l" t="t" r="r" b="b"/>
            <a:pathLst>
              <a:path w="6298" h="152603">
                <a:moveTo>
                  <a:pt x="4048" y="136043"/>
                </a:moveTo>
                <a:lnTo>
                  <a:pt x="3409" y="132652"/>
                </a:lnTo>
                <a:lnTo>
                  <a:pt x="213" y="0"/>
                </a:lnTo>
                <a:lnTo>
                  <a:pt x="0" y="119391"/>
                </a:lnTo>
                <a:lnTo>
                  <a:pt x="3710" y="134735"/>
                </a:lnTo>
                <a:lnTo>
                  <a:pt x="6298" y="152603"/>
                </a:lnTo>
                <a:lnTo>
                  <a:pt x="4048" y="136043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90331" y="454027"/>
            <a:ext cx="942" cy="17080"/>
          </a:xfrm>
          <a:custGeom>
            <a:avLst/>
            <a:gdLst/>
            <a:ahLst/>
            <a:cxnLst/>
            <a:rect l="l" t="t" r="r" b="b"/>
            <a:pathLst>
              <a:path w="942" h="17080">
                <a:moveTo>
                  <a:pt x="90" y="16462"/>
                </a:moveTo>
                <a:lnTo>
                  <a:pt x="942" y="1698"/>
                </a:lnTo>
                <a:lnTo>
                  <a:pt x="856" y="0"/>
                </a:lnTo>
                <a:lnTo>
                  <a:pt x="0" y="17080"/>
                </a:lnTo>
                <a:lnTo>
                  <a:pt x="90" y="1646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90208" y="300993"/>
            <a:ext cx="64990" cy="306204"/>
          </a:xfrm>
          <a:custGeom>
            <a:avLst/>
            <a:gdLst/>
            <a:ahLst/>
            <a:cxnLst/>
            <a:rect l="l" t="t" r="r" b="b"/>
            <a:pathLst>
              <a:path w="64990" h="306204">
                <a:moveTo>
                  <a:pt x="11293" y="303758"/>
                </a:moveTo>
                <a:lnTo>
                  <a:pt x="23225" y="287987"/>
                </a:lnTo>
                <a:lnTo>
                  <a:pt x="35371" y="268353"/>
                </a:lnTo>
                <a:lnTo>
                  <a:pt x="45599" y="247474"/>
                </a:lnTo>
                <a:lnTo>
                  <a:pt x="53696" y="225758"/>
                </a:lnTo>
                <a:lnTo>
                  <a:pt x="59876" y="202820"/>
                </a:lnTo>
                <a:lnTo>
                  <a:pt x="63498" y="179023"/>
                </a:lnTo>
                <a:lnTo>
                  <a:pt x="64990" y="154733"/>
                </a:lnTo>
                <a:lnTo>
                  <a:pt x="64990" y="151299"/>
                </a:lnTo>
                <a:lnTo>
                  <a:pt x="63924" y="130228"/>
                </a:lnTo>
                <a:lnTo>
                  <a:pt x="60515" y="106603"/>
                </a:lnTo>
                <a:lnTo>
                  <a:pt x="54762" y="83428"/>
                </a:lnTo>
                <a:lnTo>
                  <a:pt x="46664" y="61305"/>
                </a:lnTo>
                <a:lnTo>
                  <a:pt x="36863" y="40598"/>
                </a:lnTo>
                <a:lnTo>
                  <a:pt x="24930" y="20792"/>
                </a:lnTo>
                <a:lnTo>
                  <a:pt x="11293" y="2446"/>
                </a:lnTo>
                <a:lnTo>
                  <a:pt x="9375" y="0"/>
                </a:lnTo>
                <a:lnTo>
                  <a:pt x="0" y="133661"/>
                </a:lnTo>
                <a:lnTo>
                  <a:pt x="213" y="136665"/>
                </a:lnTo>
                <a:lnTo>
                  <a:pt x="1065" y="151321"/>
                </a:lnTo>
                <a:lnTo>
                  <a:pt x="9375" y="306204"/>
                </a:lnTo>
                <a:lnTo>
                  <a:pt x="11293" y="303758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77331" y="385711"/>
            <a:ext cx="5868" cy="15847"/>
          </a:xfrm>
          <a:custGeom>
            <a:avLst/>
            <a:gdLst/>
            <a:ahLst/>
            <a:cxnLst/>
            <a:rect l="l" t="t" r="r" b="b"/>
            <a:pathLst>
              <a:path w="5868" h="15847">
                <a:moveTo>
                  <a:pt x="5631" y="14932"/>
                </a:moveTo>
                <a:lnTo>
                  <a:pt x="944" y="1929"/>
                </a:lnTo>
                <a:lnTo>
                  <a:pt x="0" y="0"/>
                </a:lnTo>
                <a:lnTo>
                  <a:pt x="5868" y="15847"/>
                </a:lnTo>
                <a:lnTo>
                  <a:pt x="5631" y="1493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48657" y="552716"/>
            <a:ext cx="18325" cy="99951"/>
          </a:xfrm>
          <a:custGeom>
            <a:avLst/>
            <a:gdLst/>
            <a:ahLst/>
            <a:cxnLst/>
            <a:rect l="l" t="t" r="r" b="b"/>
            <a:pathLst>
              <a:path w="18325" h="99951">
                <a:moveTo>
                  <a:pt x="2343" y="98384"/>
                </a:moveTo>
                <a:lnTo>
                  <a:pt x="18325" y="86647"/>
                </a:lnTo>
                <a:lnTo>
                  <a:pt x="11932" y="0"/>
                </a:lnTo>
                <a:lnTo>
                  <a:pt x="4048" y="10771"/>
                </a:lnTo>
                <a:lnTo>
                  <a:pt x="1917" y="13218"/>
                </a:lnTo>
                <a:lnTo>
                  <a:pt x="0" y="99951"/>
                </a:lnTo>
                <a:lnTo>
                  <a:pt x="2343" y="9838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68871" y="288042"/>
            <a:ext cx="16159" cy="5905"/>
          </a:xfrm>
          <a:custGeom>
            <a:avLst/>
            <a:gdLst/>
            <a:ahLst/>
            <a:cxnLst/>
            <a:rect l="l" t="t" r="r" b="b"/>
            <a:pathLst>
              <a:path w="16159" h="5905">
                <a:moveTo>
                  <a:pt x="14582" y="5140"/>
                </a:moveTo>
                <a:lnTo>
                  <a:pt x="1584" y="398"/>
                </a:lnTo>
                <a:lnTo>
                  <a:pt x="0" y="0"/>
                </a:lnTo>
                <a:lnTo>
                  <a:pt x="16159" y="5905"/>
                </a:lnTo>
                <a:lnTo>
                  <a:pt x="14582" y="514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860718" y="355685"/>
            <a:ext cx="9576" cy="15646"/>
          </a:xfrm>
          <a:custGeom>
            <a:avLst/>
            <a:gdLst/>
            <a:ahLst/>
            <a:cxnLst/>
            <a:rect l="l" t="t" r="r" b="b"/>
            <a:pathLst>
              <a:path w="9576" h="15646">
                <a:moveTo>
                  <a:pt x="1788" y="2364"/>
                </a:moveTo>
                <a:lnTo>
                  <a:pt x="0" y="0"/>
                </a:lnTo>
                <a:lnTo>
                  <a:pt x="9576" y="15646"/>
                </a:lnTo>
                <a:lnTo>
                  <a:pt x="1788" y="236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99221" y="280178"/>
            <a:ext cx="17750" cy="1048"/>
          </a:xfrm>
          <a:custGeom>
            <a:avLst/>
            <a:gdLst/>
            <a:ahLst/>
            <a:cxnLst/>
            <a:rect l="l" t="t" r="r" b="b"/>
            <a:pathLst>
              <a:path w="17750" h="1048">
                <a:moveTo>
                  <a:pt x="17750" y="91"/>
                </a:moveTo>
                <a:lnTo>
                  <a:pt x="16045" y="0"/>
                </a:lnTo>
                <a:lnTo>
                  <a:pt x="1556" y="815"/>
                </a:lnTo>
                <a:lnTo>
                  <a:pt x="0" y="1048"/>
                </a:lnTo>
                <a:lnTo>
                  <a:pt x="17750" y="91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57794" y="371854"/>
            <a:ext cx="6902" cy="14457"/>
          </a:xfrm>
          <a:custGeom>
            <a:avLst/>
            <a:gdLst/>
            <a:ahLst/>
            <a:cxnLst/>
            <a:rect l="l" t="t" r="r" b="b"/>
            <a:pathLst>
              <a:path w="6902" h="14457">
                <a:moveTo>
                  <a:pt x="6902" y="0"/>
                </a:moveTo>
                <a:lnTo>
                  <a:pt x="6610" y="486"/>
                </a:lnTo>
                <a:lnTo>
                  <a:pt x="644" y="12717"/>
                </a:lnTo>
                <a:lnTo>
                  <a:pt x="0" y="14457"/>
                </a:lnTo>
                <a:lnTo>
                  <a:pt x="6902" y="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45015" y="470489"/>
            <a:ext cx="3409" cy="151214"/>
          </a:xfrm>
          <a:custGeom>
            <a:avLst/>
            <a:gdLst/>
            <a:ahLst/>
            <a:cxnLst/>
            <a:rect l="l" t="t" r="r" b="b"/>
            <a:pathLst>
              <a:path w="3409" h="151214">
                <a:moveTo>
                  <a:pt x="2556" y="17338"/>
                </a:moveTo>
                <a:lnTo>
                  <a:pt x="426" y="3068"/>
                </a:lnTo>
                <a:lnTo>
                  <a:pt x="0" y="0"/>
                </a:lnTo>
                <a:lnTo>
                  <a:pt x="3409" y="151214"/>
                </a:lnTo>
                <a:lnTo>
                  <a:pt x="2556" y="17338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544376" y="452314"/>
            <a:ext cx="85" cy="3411"/>
          </a:xfrm>
          <a:custGeom>
            <a:avLst/>
            <a:gdLst/>
            <a:ahLst/>
            <a:cxnLst/>
            <a:rect l="l" t="t" r="r" b="b"/>
            <a:pathLst>
              <a:path w="85" h="3411">
                <a:moveTo>
                  <a:pt x="85" y="1712"/>
                </a:moveTo>
                <a:lnTo>
                  <a:pt x="0" y="0"/>
                </a:lnTo>
                <a:lnTo>
                  <a:pt x="0" y="3411"/>
                </a:lnTo>
                <a:lnTo>
                  <a:pt x="85" y="171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80451" y="271059"/>
            <a:ext cx="84593" cy="366093"/>
          </a:xfrm>
          <a:custGeom>
            <a:avLst/>
            <a:gdLst/>
            <a:ahLst/>
            <a:cxnLst/>
            <a:rect l="l" t="t" r="r" b="b"/>
            <a:pathLst>
              <a:path w="84593" h="366093">
                <a:moveTo>
                  <a:pt x="84593" y="0"/>
                </a:moveTo>
                <a:lnTo>
                  <a:pt x="70103" y="13346"/>
                </a:lnTo>
                <a:lnTo>
                  <a:pt x="67973" y="15449"/>
                </a:lnTo>
                <a:lnTo>
                  <a:pt x="67328" y="116580"/>
                </a:lnTo>
                <a:lnTo>
                  <a:pt x="67247" y="129348"/>
                </a:lnTo>
                <a:lnTo>
                  <a:pt x="67226" y="132502"/>
                </a:lnTo>
                <a:lnTo>
                  <a:pt x="67140" y="145999"/>
                </a:lnTo>
                <a:lnTo>
                  <a:pt x="67131" y="147530"/>
                </a:lnTo>
                <a:lnTo>
                  <a:pt x="67120" y="149154"/>
                </a:lnTo>
                <a:lnTo>
                  <a:pt x="64990" y="163595"/>
                </a:lnTo>
                <a:lnTo>
                  <a:pt x="64935" y="163977"/>
                </a:lnTo>
                <a:lnTo>
                  <a:pt x="64563" y="166599"/>
                </a:lnTo>
                <a:lnTo>
                  <a:pt x="64838" y="166599"/>
                </a:lnTo>
                <a:lnTo>
                  <a:pt x="64970" y="163977"/>
                </a:lnTo>
                <a:lnTo>
                  <a:pt x="65030" y="163595"/>
                </a:lnTo>
                <a:lnTo>
                  <a:pt x="67270" y="149154"/>
                </a:lnTo>
                <a:lnTo>
                  <a:pt x="67522" y="147530"/>
                </a:lnTo>
                <a:lnTo>
                  <a:pt x="70956" y="132502"/>
                </a:lnTo>
                <a:lnTo>
                  <a:pt x="72021" y="129348"/>
                </a:lnTo>
                <a:lnTo>
                  <a:pt x="76709" y="116580"/>
                </a:lnTo>
                <a:lnTo>
                  <a:pt x="83548" y="15449"/>
                </a:lnTo>
                <a:lnTo>
                  <a:pt x="83690" y="13346"/>
                </a:lnTo>
                <a:lnTo>
                  <a:pt x="84593" y="0"/>
                </a:lnTo>
                <a:close/>
              </a:path>
              <a:path w="84593" h="366093">
                <a:moveTo>
                  <a:pt x="67973" y="15449"/>
                </a:moveTo>
                <a:lnTo>
                  <a:pt x="54762" y="30084"/>
                </a:lnTo>
                <a:lnTo>
                  <a:pt x="41124" y="48323"/>
                </a:lnTo>
                <a:lnTo>
                  <a:pt x="29192" y="67978"/>
                </a:lnTo>
                <a:lnTo>
                  <a:pt x="19177" y="88385"/>
                </a:lnTo>
                <a:lnTo>
                  <a:pt x="11080" y="110444"/>
                </a:lnTo>
                <a:lnTo>
                  <a:pt x="5113" y="133404"/>
                </a:lnTo>
                <a:lnTo>
                  <a:pt x="1491" y="157136"/>
                </a:lnTo>
                <a:lnTo>
                  <a:pt x="739" y="166599"/>
                </a:lnTo>
                <a:lnTo>
                  <a:pt x="64563" y="166599"/>
                </a:lnTo>
                <a:lnTo>
                  <a:pt x="64709" y="160162"/>
                </a:lnTo>
                <a:lnTo>
                  <a:pt x="64777" y="157136"/>
                </a:lnTo>
                <a:lnTo>
                  <a:pt x="65241" y="136536"/>
                </a:lnTo>
                <a:lnTo>
                  <a:pt x="65312" y="133404"/>
                </a:lnTo>
                <a:lnTo>
                  <a:pt x="65759" y="113598"/>
                </a:lnTo>
                <a:lnTo>
                  <a:pt x="65830" y="110444"/>
                </a:lnTo>
                <a:lnTo>
                  <a:pt x="66258" y="91453"/>
                </a:lnTo>
                <a:lnTo>
                  <a:pt x="66328" y="88385"/>
                </a:lnTo>
                <a:lnTo>
                  <a:pt x="66730" y="70532"/>
                </a:lnTo>
                <a:lnTo>
                  <a:pt x="66788" y="67978"/>
                </a:lnTo>
                <a:lnTo>
                  <a:pt x="67173" y="50919"/>
                </a:lnTo>
                <a:lnTo>
                  <a:pt x="67231" y="48323"/>
                </a:lnTo>
                <a:lnTo>
                  <a:pt x="67587" y="32551"/>
                </a:lnTo>
                <a:lnTo>
                  <a:pt x="67643" y="30084"/>
                </a:lnTo>
              </a:path>
              <a:path w="84593" h="366093">
                <a:moveTo>
                  <a:pt x="739" y="166599"/>
                </a:moveTo>
                <a:lnTo>
                  <a:pt x="0" y="181233"/>
                </a:lnTo>
                <a:lnTo>
                  <a:pt x="64097" y="181255"/>
                </a:lnTo>
                <a:lnTo>
                  <a:pt x="64838" y="166599"/>
                </a:lnTo>
              </a:path>
              <a:path w="84593" h="366093">
                <a:moveTo>
                  <a:pt x="0" y="181255"/>
                </a:moveTo>
                <a:lnTo>
                  <a:pt x="0" y="184667"/>
                </a:lnTo>
                <a:lnTo>
                  <a:pt x="63924" y="184667"/>
                </a:lnTo>
                <a:lnTo>
                  <a:pt x="63924" y="181255"/>
                </a:lnTo>
              </a:path>
              <a:path w="84593" h="366093">
                <a:moveTo>
                  <a:pt x="63924" y="181255"/>
                </a:moveTo>
                <a:lnTo>
                  <a:pt x="64010" y="182968"/>
                </a:lnTo>
                <a:lnTo>
                  <a:pt x="63924" y="184667"/>
                </a:lnTo>
                <a:lnTo>
                  <a:pt x="64095" y="184667"/>
                </a:lnTo>
                <a:lnTo>
                  <a:pt x="64010" y="182968"/>
                </a:lnTo>
                <a:lnTo>
                  <a:pt x="64097" y="181255"/>
                </a:lnTo>
              </a:path>
              <a:path w="84593" h="366093">
                <a:moveTo>
                  <a:pt x="0" y="184667"/>
                </a:moveTo>
                <a:lnTo>
                  <a:pt x="740" y="199430"/>
                </a:lnTo>
                <a:lnTo>
                  <a:pt x="64836" y="199430"/>
                </a:lnTo>
                <a:lnTo>
                  <a:pt x="64095" y="184667"/>
                </a:lnTo>
              </a:path>
              <a:path w="84593" h="366093">
                <a:moveTo>
                  <a:pt x="740" y="199430"/>
                </a:moveTo>
                <a:lnTo>
                  <a:pt x="1065" y="205910"/>
                </a:lnTo>
                <a:lnTo>
                  <a:pt x="4474" y="229406"/>
                </a:lnTo>
                <a:lnTo>
                  <a:pt x="10014" y="252302"/>
                </a:lnTo>
                <a:lnTo>
                  <a:pt x="17898" y="274447"/>
                </a:lnTo>
                <a:lnTo>
                  <a:pt x="27700" y="295432"/>
                </a:lnTo>
                <a:lnTo>
                  <a:pt x="39420" y="315152"/>
                </a:lnTo>
                <a:lnTo>
                  <a:pt x="52844" y="333520"/>
                </a:lnTo>
                <a:lnTo>
                  <a:pt x="67973" y="350644"/>
                </a:lnTo>
                <a:lnTo>
                  <a:pt x="67642" y="335988"/>
                </a:lnTo>
                <a:lnTo>
                  <a:pt x="67587" y="333520"/>
                </a:lnTo>
                <a:lnTo>
                  <a:pt x="67231" y="317749"/>
                </a:lnTo>
                <a:lnTo>
                  <a:pt x="67172" y="315152"/>
                </a:lnTo>
                <a:lnTo>
                  <a:pt x="66788" y="298093"/>
                </a:lnTo>
                <a:lnTo>
                  <a:pt x="66728" y="295432"/>
                </a:lnTo>
                <a:lnTo>
                  <a:pt x="66321" y="277408"/>
                </a:lnTo>
                <a:lnTo>
                  <a:pt x="66255" y="274447"/>
                </a:lnTo>
                <a:lnTo>
                  <a:pt x="65827" y="255456"/>
                </a:lnTo>
                <a:lnTo>
                  <a:pt x="65755" y="252302"/>
                </a:lnTo>
                <a:lnTo>
                  <a:pt x="65309" y="232518"/>
                </a:lnTo>
                <a:lnTo>
                  <a:pt x="65239" y="229406"/>
                </a:lnTo>
                <a:lnTo>
                  <a:pt x="64779" y="208978"/>
                </a:lnTo>
                <a:lnTo>
                  <a:pt x="64709" y="205910"/>
                </a:lnTo>
                <a:lnTo>
                  <a:pt x="64563" y="199430"/>
                </a:lnTo>
              </a:path>
              <a:path w="84593" h="366093">
                <a:moveTo>
                  <a:pt x="64563" y="199430"/>
                </a:moveTo>
                <a:lnTo>
                  <a:pt x="64920" y="201995"/>
                </a:lnTo>
                <a:lnTo>
                  <a:pt x="64990" y="202498"/>
                </a:lnTo>
                <a:lnTo>
                  <a:pt x="67120" y="216768"/>
                </a:lnTo>
                <a:lnTo>
                  <a:pt x="67131" y="218441"/>
                </a:lnTo>
                <a:lnTo>
                  <a:pt x="67140" y="219879"/>
                </a:lnTo>
                <a:lnTo>
                  <a:pt x="67891" y="219879"/>
                </a:lnTo>
                <a:lnTo>
                  <a:pt x="67535" y="218441"/>
                </a:lnTo>
                <a:lnTo>
                  <a:pt x="67273" y="216768"/>
                </a:lnTo>
                <a:lnTo>
                  <a:pt x="65043" y="202498"/>
                </a:lnTo>
                <a:lnTo>
                  <a:pt x="64964" y="201995"/>
                </a:lnTo>
                <a:lnTo>
                  <a:pt x="64836" y="199430"/>
                </a:lnTo>
              </a:path>
              <a:path w="84593" h="366093">
                <a:moveTo>
                  <a:pt x="67140" y="219879"/>
                </a:moveTo>
                <a:lnTo>
                  <a:pt x="67226" y="233398"/>
                </a:lnTo>
                <a:lnTo>
                  <a:pt x="67246" y="236552"/>
                </a:lnTo>
                <a:lnTo>
                  <a:pt x="67328" y="249427"/>
                </a:lnTo>
                <a:lnTo>
                  <a:pt x="67973" y="350644"/>
                </a:lnTo>
                <a:lnTo>
                  <a:pt x="70103" y="352725"/>
                </a:lnTo>
                <a:lnTo>
                  <a:pt x="84593" y="366093"/>
                </a:lnTo>
                <a:lnTo>
                  <a:pt x="83690" y="352725"/>
                </a:lnTo>
                <a:lnTo>
                  <a:pt x="83549" y="350644"/>
                </a:lnTo>
                <a:lnTo>
                  <a:pt x="76709" y="249427"/>
                </a:lnTo>
                <a:lnTo>
                  <a:pt x="72021" y="236552"/>
                </a:lnTo>
                <a:lnTo>
                  <a:pt x="70956" y="233398"/>
                </a:lnTo>
                <a:lnTo>
                  <a:pt x="67760" y="219879"/>
                </a:lnTo>
              </a:path>
              <a:path w="84593" h="366093">
                <a:moveTo>
                  <a:pt x="67760" y="219879"/>
                </a:moveTo>
                <a:lnTo>
                  <a:pt x="71814" y="235715"/>
                </a:lnTo>
                <a:lnTo>
                  <a:pt x="67891" y="219879"/>
                </a:lnTo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45015" y="286509"/>
            <a:ext cx="3409" cy="151149"/>
          </a:xfrm>
          <a:custGeom>
            <a:avLst/>
            <a:gdLst/>
            <a:ahLst/>
            <a:cxnLst/>
            <a:rect l="l" t="t" r="r" b="b"/>
            <a:pathLst>
              <a:path w="3409" h="151149">
                <a:moveTo>
                  <a:pt x="426" y="148145"/>
                </a:moveTo>
                <a:lnTo>
                  <a:pt x="2556" y="133704"/>
                </a:lnTo>
                <a:lnTo>
                  <a:pt x="3409" y="0"/>
                </a:lnTo>
                <a:lnTo>
                  <a:pt x="0" y="151149"/>
                </a:lnTo>
                <a:lnTo>
                  <a:pt x="426" y="148145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548211" y="490938"/>
            <a:ext cx="34999" cy="148231"/>
          </a:xfrm>
          <a:custGeom>
            <a:avLst/>
            <a:gdLst/>
            <a:ahLst/>
            <a:cxnLst/>
            <a:rect l="l" t="t" r="r" b="b"/>
            <a:pathLst>
              <a:path w="34999" h="148231">
                <a:moveTo>
                  <a:pt x="17472" y="47572"/>
                </a:moveTo>
                <a:lnTo>
                  <a:pt x="24717" y="59374"/>
                </a:lnTo>
                <a:lnTo>
                  <a:pt x="26422" y="61970"/>
                </a:lnTo>
                <a:lnTo>
                  <a:pt x="34999" y="73467"/>
                </a:lnTo>
                <a:lnTo>
                  <a:pt x="25547" y="60512"/>
                </a:lnTo>
                <a:lnTo>
                  <a:pt x="16290" y="45071"/>
                </a:lnTo>
                <a:lnTo>
                  <a:pt x="10227" y="32508"/>
                </a:lnTo>
                <a:lnTo>
                  <a:pt x="4054" y="15835"/>
                </a:lnTo>
                <a:lnTo>
                  <a:pt x="0" y="0"/>
                </a:lnTo>
                <a:lnTo>
                  <a:pt x="3196" y="13518"/>
                </a:lnTo>
                <a:lnTo>
                  <a:pt x="4261" y="16672"/>
                </a:lnTo>
                <a:lnTo>
                  <a:pt x="8949" y="29547"/>
                </a:lnTo>
                <a:lnTo>
                  <a:pt x="16833" y="146214"/>
                </a:lnTo>
                <a:lnTo>
                  <a:pt x="19390" y="148231"/>
                </a:lnTo>
                <a:lnTo>
                  <a:pt x="17472" y="4757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7973" y="271059"/>
            <a:ext cx="35159" cy="147530"/>
          </a:xfrm>
          <a:custGeom>
            <a:avLst/>
            <a:gdLst/>
            <a:ahLst/>
            <a:cxnLst/>
            <a:rect l="l" t="t" r="r" b="b"/>
            <a:pathLst>
              <a:path w="35159" h="147530">
                <a:moveTo>
                  <a:pt x="4292" y="130183"/>
                </a:moveTo>
                <a:lnTo>
                  <a:pt x="9821" y="115252"/>
                </a:lnTo>
                <a:lnTo>
                  <a:pt x="10465" y="113512"/>
                </a:lnTo>
                <a:lnTo>
                  <a:pt x="16431" y="101281"/>
                </a:lnTo>
                <a:lnTo>
                  <a:pt x="16723" y="100795"/>
                </a:lnTo>
                <a:lnTo>
                  <a:pt x="25785" y="85680"/>
                </a:lnTo>
                <a:lnTo>
                  <a:pt x="35159" y="72831"/>
                </a:lnTo>
                <a:lnTo>
                  <a:pt x="26659" y="84222"/>
                </a:lnTo>
                <a:lnTo>
                  <a:pt x="24955" y="86818"/>
                </a:lnTo>
                <a:lnTo>
                  <a:pt x="17710" y="98727"/>
                </a:lnTo>
                <a:lnTo>
                  <a:pt x="17071" y="0"/>
                </a:lnTo>
                <a:lnTo>
                  <a:pt x="9187" y="116580"/>
                </a:lnTo>
                <a:lnTo>
                  <a:pt x="4499" y="129348"/>
                </a:lnTo>
                <a:lnTo>
                  <a:pt x="3433" y="132502"/>
                </a:lnTo>
                <a:lnTo>
                  <a:pt x="237" y="145999"/>
                </a:lnTo>
                <a:lnTo>
                  <a:pt x="0" y="147530"/>
                </a:lnTo>
                <a:lnTo>
                  <a:pt x="4292" y="130183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557999" y="522260"/>
            <a:ext cx="6501" cy="13749"/>
          </a:xfrm>
          <a:custGeom>
            <a:avLst/>
            <a:gdLst/>
            <a:ahLst/>
            <a:cxnLst/>
            <a:rect l="l" t="t" r="r" b="b"/>
            <a:pathLst>
              <a:path w="6501" h="13749">
                <a:moveTo>
                  <a:pt x="0" y="0"/>
                </a:moveTo>
                <a:lnTo>
                  <a:pt x="439" y="1186"/>
                </a:lnTo>
                <a:lnTo>
                  <a:pt x="6405" y="13589"/>
                </a:lnTo>
                <a:lnTo>
                  <a:pt x="6501" y="13749"/>
                </a:lnTo>
                <a:lnTo>
                  <a:pt x="0" y="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565044" y="235095"/>
            <a:ext cx="58171" cy="134691"/>
          </a:xfrm>
          <a:custGeom>
            <a:avLst/>
            <a:gdLst/>
            <a:ahLst/>
            <a:cxnLst/>
            <a:rect l="l" t="t" r="r" b="b"/>
            <a:pathLst>
              <a:path w="58171" h="134691">
                <a:moveTo>
                  <a:pt x="7884" y="122782"/>
                </a:moveTo>
                <a:lnTo>
                  <a:pt x="9588" y="120185"/>
                </a:lnTo>
                <a:lnTo>
                  <a:pt x="18088" y="108795"/>
                </a:lnTo>
                <a:lnTo>
                  <a:pt x="29856" y="95739"/>
                </a:lnTo>
                <a:lnTo>
                  <a:pt x="42450" y="84289"/>
                </a:lnTo>
                <a:lnTo>
                  <a:pt x="30683" y="94822"/>
                </a:lnTo>
                <a:lnTo>
                  <a:pt x="40698" y="85595"/>
                </a:lnTo>
                <a:lnTo>
                  <a:pt x="43255" y="83557"/>
                </a:lnTo>
                <a:lnTo>
                  <a:pt x="53909" y="75574"/>
                </a:lnTo>
                <a:lnTo>
                  <a:pt x="58171" y="0"/>
                </a:lnTo>
                <a:lnTo>
                  <a:pt x="40272" y="8690"/>
                </a:lnTo>
                <a:lnTo>
                  <a:pt x="37715" y="10128"/>
                </a:lnTo>
                <a:lnTo>
                  <a:pt x="20668" y="20427"/>
                </a:lnTo>
                <a:lnTo>
                  <a:pt x="28552" y="96925"/>
                </a:lnTo>
                <a:lnTo>
                  <a:pt x="19390" y="107010"/>
                </a:lnTo>
                <a:lnTo>
                  <a:pt x="17472" y="109478"/>
                </a:lnTo>
                <a:lnTo>
                  <a:pt x="18111" y="22166"/>
                </a:lnTo>
                <a:lnTo>
                  <a:pt x="2556" y="33925"/>
                </a:lnTo>
                <a:lnTo>
                  <a:pt x="0" y="35963"/>
                </a:lnTo>
                <a:lnTo>
                  <a:pt x="639" y="134691"/>
                </a:lnTo>
                <a:lnTo>
                  <a:pt x="7884" y="12278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565684" y="538511"/>
            <a:ext cx="57532" cy="134584"/>
          </a:xfrm>
          <a:custGeom>
            <a:avLst/>
            <a:gdLst/>
            <a:ahLst/>
            <a:cxnLst/>
            <a:rect l="l" t="t" r="r" b="b"/>
            <a:pathLst>
              <a:path w="57532" h="134584">
                <a:moveTo>
                  <a:pt x="53270" y="59009"/>
                </a:moveTo>
                <a:lnTo>
                  <a:pt x="42616" y="51026"/>
                </a:lnTo>
                <a:lnTo>
                  <a:pt x="40059" y="48988"/>
                </a:lnTo>
                <a:lnTo>
                  <a:pt x="30044" y="39761"/>
                </a:lnTo>
                <a:lnTo>
                  <a:pt x="41804" y="50289"/>
                </a:lnTo>
                <a:lnTo>
                  <a:pt x="29308" y="38946"/>
                </a:lnTo>
                <a:lnTo>
                  <a:pt x="17527" y="25895"/>
                </a:lnTo>
                <a:lnTo>
                  <a:pt x="8949" y="14398"/>
                </a:lnTo>
                <a:lnTo>
                  <a:pt x="7244" y="11801"/>
                </a:lnTo>
                <a:lnTo>
                  <a:pt x="0" y="0"/>
                </a:lnTo>
                <a:lnTo>
                  <a:pt x="1917" y="100659"/>
                </a:lnTo>
                <a:lnTo>
                  <a:pt x="17472" y="112418"/>
                </a:lnTo>
                <a:lnTo>
                  <a:pt x="16833" y="25127"/>
                </a:lnTo>
                <a:lnTo>
                  <a:pt x="18751" y="27573"/>
                </a:lnTo>
                <a:lnTo>
                  <a:pt x="27913" y="37680"/>
                </a:lnTo>
                <a:lnTo>
                  <a:pt x="37076" y="124456"/>
                </a:lnTo>
                <a:lnTo>
                  <a:pt x="39633" y="125893"/>
                </a:lnTo>
                <a:lnTo>
                  <a:pt x="57532" y="134584"/>
                </a:lnTo>
                <a:lnTo>
                  <a:pt x="53270" y="59009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82517" y="255523"/>
            <a:ext cx="11080" cy="89050"/>
          </a:xfrm>
          <a:custGeom>
            <a:avLst/>
            <a:gdLst/>
            <a:ahLst/>
            <a:cxnLst/>
            <a:rect l="l" t="t" r="r" b="b"/>
            <a:pathLst>
              <a:path w="11080" h="89050">
                <a:moveTo>
                  <a:pt x="1917" y="86582"/>
                </a:moveTo>
                <a:lnTo>
                  <a:pt x="11080" y="76497"/>
                </a:lnTo>
                <a:lnTo>
                  <a:pt x="3196" y="0"/>
                </a:lnTo>
                <a:lnTo>
                  <a:pt x="639" y="1738"/>
                </a:lnTo>
                <a:lnTo>
                  <a:pt x="0" y="89050"/>
                </a:lnTo>
                <a:lnTo>
                  <a:pt x="1917" y="8658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582517" y="563638"/>
            <a:ext cx="20242" cy="99328"/>
          </a:xfrm>
          <a:custGeom>
            <a:avLst/>
            <a:gdLst/>
            <a:ahLst/>
            <a:cxnLst/>
            <a:rect l="l" t="t" r="r" b="b"/>
            <a:pathLst>
              <a:path w="20242" h="99328">
                <a:moveTo>
                  <a:pt x="11080" y="12552"/>
                </a:moveTo>
                <a:lnTo>
                  <a:pt x="1917" y="2446"/>
                </a:lnTo>
                <a:lnTo>
                  <a:pt x="0" y="0"/>
                </a:lnTo>
                <a:lnTo>
                  <a:pt x="639" y="87290"/>
                </a:lnTo>
                <a:lnTo>
                  <a:pt x="3196" y="89028"/>
                </a:lnTo>
                <a:lnTo>
                  <a:pt x="20242" y="99328"/>
                </a:lnTo>
                <a:lnTo>
                  <a:pt x="11080" y="1255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95728" y="226920"/>
            <a:ext cx="49435" cy="102998"/>
          </a:xfrm>
          <a:custGeom>
            <a:avLst/>
            <a:gdLst/>
            <a:ahLst/>
            <a:cxnLst/>
            <a:rect l="l" t="t" r="r" b="b"/>
            <a:pathLst>
              <a:path w="49435" h="102998">
                <a:moveTo>
                  <a:pt x="11766" y="92464"/>
                </a:moveTo>
                <a:lnTo>
                  <a:pt x="24486" y="82979"/>
                </a:lnTo>
                <a:lnTo>
                  <a:pt x="25782" y="82012"/>
                </a:lnTo>
                <a:lnTo>
                  <a:pt x="37502" y="74888"/>
                </a:lnTo>
                <a:lnTo>
                  <a:pt x="49435" y="0"/>
                </a:lnTo>
                <a:lnTo>
                  <a:pt x="30470" y="6930"/>
                </a:lnTo>
                <a:lnTo>
                  <a:pt x="27487" y="8175"/>
                </a:lnTo>
                <a:lnTo>
                  <a:pt x="23225" y="83750"/>
                </a:lnTo>
                <a:lnTo>
                  <a:pt x="12571" y="91732"/>
                </a:lnTo>
                <a:lnTo>
                  <a:pt x="10014" y="93771"/>
                </a:lnTo>
                <a:lnTo>
                  <a:pt x="0" y="102998"/>
                </a:lnTo>
                <a:lnTo>
                  <a:pt x="11766" y="9246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21511" y="599258"/>
            <a:ext cx="60632" cy="87956"/>
          </a:xfrm>
          <a:custGeom>
            <a:avLst/>
            <a:gdLst/>
            <a:ahLst/>
            <a:cxnLst/>
            <a:rect l="l" t="t" r="r" b="b"/>
            <a:pathLst>
              <a:path w="60632" h="87956">
                <a:moveTo>
                  <a:pt x="45386" y="21479"/>
                </a:moveTo>
                <a:lnTo>
                  <a:pt x="60632" y="25143"/>
                </a:lnTo>
                <a:lnTo>
                  <a:pt x="43587" y="20814"/>
                </a:lnTo>
                <a:lnTo>
                  <a:pt x="42403" y="20513"/>
                </a:lnTo>
                <a:lnTo>
                  <a:pt x="29618" y="15814"/>
                </a:lnTo>
                <a:lnTo>
                  <a:pt x="28208" y="15130"/>
                </a:lnTo>
                <a:lnTo>
                  <a:pt x="12723" y="7611"/>
                </a:lnTo>
                <a:lnTo>
                  <a:pt x="0" y="0"/>
                </a:lnTo>
                <a:lnTo>
                  <a:pt x="11719" y="7124"/>
                </a:lnTo>
                <a:lnTo>
                  <a:pt x="14276" y="8561"/>
                </a:lnTo>
                <a:lnTo>
                  <a:pt x="26635" y="14548"/>
                </a:lnTo>
                <a:lnTo>
                  <a:pt x="46451" y="87956"/>
                </a:lnTo>
                <a:lnTo>
                  <a:pt x="45386" y="21479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20215" y="220976"/>
            <a:ext cx="61929" cy="88922"/>
          </a:xfrm>
          <a:custGeom>
            <a:avLst/>
            <a:gdLst/>
            <a:ahLst/>
            <a:cxnLst/>
            <a:rect l="l" t="t" r="r" b="b"/>
            <a:pathLst>
              <a:path w="61929" h="88922">
                <a:moveTo>
                  <a:pt x="14020" y="80344"/>
                </a:moveTo>
                <a:lnTo>
                  <a:pt x="15572" y="79394"/>
                </a:lnTo>
                <a:lnTo>
                  <a:pt x="27931" y="73407"/>
                </a:lnTo>
                <a:lnTo>
                  <a:pt x="30914" y="72141"/>
                </a:lnTo>
                <a:lnTo>
                  <a:pt x="43699" y="67442"/>
                </a:lnTo>
                <a:lnTo>
                  <a:pt x="61929" y="62813"/>
                </a:lnTo>
                <a:lnTo>
                  <a:pt x="46682" y="66476"/>
                </a:lnTo>
                <a:lnTo>
                  <a:pt x="47748" y="0"/>
                </a:lnTo>
                <a:lnTo>
                  <a:pt x="27931" y="4978"/>
                </a:lnTo>
                <a:lnTo>
                  <a:pt x="24948" y="5943"/>
                </a:lnTo>
                <a:lnTo>
                  <a:pt x="13015" y="80832"/>
                </a:lnTo>
                <a:lnTo>
                  <a:pt x="1296" y="87956"/>
                </a:lnTo>
                <a:lnTo>
                  <a:pt x="0" y="88922"/>
                </a:lnTo>
                <a:lnTo>
                  <a:pt x="14020" y="8034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595728" y="578272"/>
            <a:ext cx="72234" cy="108941"/>
          </a:xfrm>
          <a:custGeom>
            <a:avLst/>
            <a:gdLst/>
            <a:ahLst/>
            <a:cxnLst/>
            <a:rect l="l" t="t" r="r" b="b"/>
            <a:pathLst>
              <a:path w="72234" h="108941">
                <a:moveTo>
                  <a:pt x="52418" y="35534"/>
                </a:moveTo>
                <a:lnTo>
                  <a:pt x="40059" y="29547"/>
                </a:lnTo>
                <a:lnTo>
                  <a:pt x="37502" y="28109"/>
                </a:lnTo>
                <a:lnTo>
                  <a:pt x="25782" y="20985"/>
                </a:lnTo>
                <a:lnTo>
                  <a:pt x="38506" y="28597"/>
                </a:lnTo>
                <a:lnTo>
                  <a:pt x="24486" y="20019"/>
                </a:lnTo>
                <a:lnTo>
                  <a:pt x="11759" y="10527"/>
                </a:lnTo>
                <a:lnTo>
                  <a:pt x="0" y="0"/>
                </a:lnTo>
                <a:lnTo>
                  <a:pt x="10014" y="9226"/>
                </a:lnTo>
                <a:lnTo>
                  <a:pt x="12571" y="11265"/>
                </a:lnTo>
                <a:lnTo>
                  <a:pt x="23225" y="19247"/>
                </a:lnTo>
                <a:lnTo>
                  <a:pt x="27487" y="94822"/>
                </a:lnTo>
                <a:lnTo>
                  <a:pt x="30470" y="96067"/>
                </a:lnTo>
                <a:lnTo>
                  <a:pt x="49435" y="102998"/>
                </a:lnTo>
                <a:lnTo>
                  <a:pt x="52418" y="103963"/>
                </a:lnTo>
                <a:lnTo>
                  <a:pt x="72234" y="108941"/>
                </a:lnTo>
                <a:lnTo>
                  <a:pt x="52418" y="3553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634235" y="288117"/>
            <a:ext cx="30864" cy="13203"/>
          </a:xfrm>
          <a:custGeom>
            <a:avLst/>
            <a:gdLst/>
            <a:ahLst/>
            <a:cxnLst/>
            <a:rect l="l" t="t" r="r" b="b"/>
            <a:pathLst>
              <a:path w="30864" h="13203">
                <a:moveTo>
                  <a:pt x="15485" y="5684"/>
                </a:moveTo>
                <a:lnTo>
                  <a:pt x="30864" y="0"/>
                </a:lnTo>
                <a:lnTo>
                  <a:pt x="29679" y="300"/>
                </a:lnTo>
                <a:lnTo>
                  <a:pt x="16894" y="5000"/>
                </a:lnTo>
                <a:lnTo>
                  <a:pt x="13911" y="6266"/>
                </a:lnTo>
                <a:lnTo>
                  <a:pt x="1552" y="12252"/>
                </a:lnTo>
                <a:lnTo>
                  <a:pt x="0" y="13203"/>
                </a:lnTo>
                <a:lnTo>
                  <a:pt x="15485" y="568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649720" y="614388"/>
            <a:ext cx="15378" cy="5684"/>
          </a:xfrm>
          <a:custGeom>
            <a:avLst/>
            <a:gdLst/>
            <a:ahLst/>
            <a:cxnLst/>
            <a:rect l="l" t="t" r="r" b="b"/>
            <a:pathLst>
              <a:path w="15378" h="5684">
                <a:moveTo>
                  <a:pt x="0" y="0"/>
                </a:moveTo>
                <a:lnTo>
                  <a:pt x="1409" y="684"/>
                </a:lnTo>
                <a:lnTo>
                  <a:pt x="14194" y="5383"/>
                </a:lnTo>
                <a:lnTo>
                  <a:pt x="15378" y="5684"/>
                </a:lnTo>
                <a:lnTo>
                  <a:pt x="0" y="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67963" y="624128"/>
            <a:ext cx="71808" cy="68214"/>
          </a:xfrm>
          <a:custGeom>
            <a:avLst/>
            <a:gdLst/>
            <a:ahLst/>
            <a:cxnLst/>
            <a:rect l="l" t="t" r="r" b="b"/>
            <a:pathLst>
              <a:path w="71808" h="68214">
                <a:moveTo>
                  <a:pt x="71808" y="67077"/>
                </a:moveTo>
                <a:lnTo>
                  <a:pt x="50713" y="3883"/>
                </a:lnTo>
                <a:lnTo>
                  <a:pt x="49008" y="3791"/>
                </a:lnTo>
                <a:lnTo>
                  <a:pt x="31258" y="2835"/>
                </a:lnTo>
                <a:lnTo>
                  <a:pt x="14180" y="273"/>
                </a:lnTo>
                <a:lnTo>
                  <a:pt x="15554" y="622"/>
                </a:lnTo>
                <a:lnTo>
                  <a:pt x="12358" y="0"/>
                </a:lnTo>
                <a:lnTo>
                  <a:pt x="0" y="63086"/>
                </a:lnTo>
                <a:lnTo>
                  <a:pt x="2983" y="63708"/>
                </a:lnTo>
                <a:lnTo>
                  <a:pt x="23225" y="66777"/>
                </a:lnTo>
                <a:lnTo>
                  <a:pt x="29618" y="2746"/>
                </a:lnTo>
                <a:lnTo>
                  <a:pt x="32814" y="3068"/>
                </a:lnTo>
                <a:lnTo>
                  <a:pt x="47304" y="3883"/>
                </a:lnTo>
                <a:lnTo>
                  <a:pt x="47517" y="68214"/>
                </a:lnTo>
                <a:lnTo>
                  <a:pt x="50713" y="68214"/>
                </a:lnTo>
                <a:lnTo>
                  <a:pt x="71808" y="67077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666898" y="620737"/>
            <a:ext cx="16620" cy="66476"/>
          </a:xfrm>
          <a:custGeom>
            <a:avLst/>
            <a:gdLst/>
            <a:ahLst/>
            <a:cxnLst/>
            <a:rect l="l" t="t" r="r" b="b"/>
            <a:pathLst>
              <a:path w="16620" h="66476">
                <a:moveTo>
                  <a:pt x="13424" y="3390"/>
                </a:moveTo>
                <a:lnTo>
                  <a:pt x="16620" y="4012"/>
                </a:lnTo>
                <a:lnTo>
                  <a:pt x="15246" y="3663"/>
                </a:lnTo>
                <a:lnTo>
                  <a:pt x="0" y="0"/>
                </a:lnTo>
                <a:lnTo>
                  <a:pt x="1065" y="66476"/>
                </a:lnTo>
                <a:lnTo>
                  <a:pt x="13424" y="339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66898" y="215848"/>
            <a:ext cx="67950" cy="71605"/>
          </a:xfrm>
          <a:custGeom>
            <a:avLst/>
            <a:gdLst/>
            <a:ahLst/>
            <a:cxnLst/>
            <a:rect l="l" t="t" r="r" b="b"/>
            <a:pathLst>
              <a:path w="67950" h="71605">
                <a:moveTo>
                  <a:pt x="15246" y="67941"/>
                </a:moveTo>
                <a:lnTo>
                  <a:pt x="32323" y="65379"/>
                </a:lnTo>
                <a:lnTo>
                  <a:pt x="33880" y="65146"/>
                </a:lnTo>
                <a:lnTo>
                  <a:pt x="48369" y="64330"/>
                </a:lnTo>
                <a:lnTo>
                  <a:pt x="50074" y="64422"/>
                </a:lnTo>
                <a:lnTo>
                  <a:pt x="67950" y="65386"/>
                </a:lnTo>
                <a:lnTo>
                  <a:pt x="51778" y="64330"/>
                </a:lnTo>
                <a:lnTo>
                  <a:pt x="48582" y="0"/>
                </a:lnTo>
                <a:lnTo>
                  <a:pt x="27487" y="1137"/>
                </a:lnTo>
                <a:lnTo>
                  <a:pt x="30683" y="65468"/>
                </a:lnTo>
                <a:lnTo>
                  <a:pt x="16620" y="67592"/>
                </a:lnTo>
                <a:lnTo>
                  <a:pt x="13424" y="68214"/>
                </a:lnTo>
                <a:lnTo>
                  <a:pt x="4048" y="4506"/>
                </a:lnTo>
                <a:lnTo>
                  <a:pt x="1065" y="5128"/>
                </a:lnTo>
                <a:lnTo>
                  <a:pt x="0" y="71605"/>
                </a:lnTo>
                <a:lnTo>
                  <a:pt x="15246" y="67941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70946" y="216985"/>
            <a:ext cx="26635" cy="67077"/>
          </a:xfrm>
          <a:custGeom>
            <a:avLst/>
            <a:gdLst/>
            <a:ahLst/>
            <a:cxnLst/>
            <a:rect l="l" t="t" r="r" b="b"/>
            <a:pathLst>
              <a:path w="26635" h="67077">
                <a:moveTo>
                  <a:pt x="12571" y="66455"/>
                </a:moveTo>
                <a:lnTo>
                  <a:pt x="26635" y="64330"/>
                </a:lnTo>
                <a:lnTo>
                  <a:pt x="23439" y="0"/>
                </a:lnTo>
                <a:lnTo>
                  <a:pt x="20242" y="300"/>
                </a:lnTo>
                <a:lnTo>
                  <a:pt x="0" y="3368"/>
                </a:lnTo>
                <a:lnTo>
                  <a:pt x="9375" y="67077"/>
                </a:lnTo>
                <a:lnTo>
                  <a:pt x="12571" y="66455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691189" y="626874"/>
            <a:ext cx="24291" cy="65468"/>
          </a:xfrm>
          <a:custGeom>
            <a:avLst/>
            <a:gdLst/>
            <a:ahLst/>
            <a:cxnLst/>
            <a:rect l="l" t="t" r="r" b="b"/>
            <a:pathLst>
              <a:path w="24291" h="65468">
                <a:moveTo>
                  <a:pt x="24078" y="1137"/>
                </a:moveTo>
                <a:lnTo>
                  <a:pt x="9588" y="321"/>
                </a:lnTo>
                <a:lnTo>
                  <a:pt x="6392" y="0"/>
                </a:lnTo>
                <a:lnTo>
                  <a:pt x="0" y="64030"/>
                </a:lnTo>
                <a:lnTo>
                  <a:pt x="3196" y="64330"/>
                </a:lnTo>
                <a:lnTo>
                  <a:pt x="24291" y="65468"/>
                </a:lnTo>
                <a:lnTo>
                  <a:pt x="24078" y="1137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16972" y="607020"/>
            <a:ext cx="82934" cy="84185"/>
          </a:xfrm>
          <a:custGeom>
            <a:avLst/>
            <a:gdLst/>
            <a:ahLst/>
            <a:cxnLst/>
            <a:rect l="l" t="t" r="r" b="b"/>
            <a:pathLst>
              <a:path w="82934" h="84185">
                <a:moveTo>
                  <a:pt x="33666" y="17730"/>
                </a:moveTo>
                <a:lnTo>
                  <a:pt x="36863" y="17107"/>
                </a:lnTo>
                <a:lnTo>
                  <a:pt x="50287" y="13717"/>
                </a:lnTo>
                <a:lnTo>
                  <a:pt x="46238" y="80837"/>
                </a:lnTo>
                <a:lnTo>
                  <a:pt x="49221" y="80215"/>
                </a:lnTo>
                <a:lnTo>
                  <a:pt x="69038" y="75237"/>
                </a:lnTo>
                <a:lnTo>
                  <a:pt x="69251" y="6786"/>
                </a:lnTo>
                <a:lnTo>
                  <a:pt x="82934" y="0"/>
                </a:lnTo>
                <a:lnTo>
                  <a:pt x="68057" y="7222"/>
                </a:lnTo>
                <a:lnTo>
                  <a:pt x="66481" y="7988"/>
                </a:lnTo>
                <a:lnTo>
                  <a:pt x="53483" y="12730"/>
                </a:lnTo>
                <a:lnTo>
                  <a:pt x="51883" y="13134"/>
                </a:lnTo>
                <a:lnTo>
                  <a:pt x="35081" y="17373"/>
                </a:lnTo>
                <a:lnTo>
                  <a:pt x="19390" y="19854"/>
                </a:lnTo>
                <a:lnTo>
                  <a:pt x="16407" y="20154"/>
                </a:lnTo>
                <a:lnTo>
                  <a:pt x="17875" y="19936"/>
                </a:lnTo>
                <a:lnTo>
                  <a:pt x="0" y="20899"/>
                </a:lnTo>
                <a:lnTo>
                  <a:pt x="1704" y="20991"/>
                </a:lnTo>
                <a:lnTo>
                  <a:pt x="22799" y="84185"/>
                </a:lnTo>
                <a:lnTo>
                  <a:pt x="33666" y="1773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715480" y="215848"/>
            <a:ext cx="70530" cy="71605"/>
          </a:xfrm>
          <a:custGeom>
            <a:avLst/>
            <a:gdLst/>
            <a:ahLst/>
            <a:cxnLst/>
            <a:rect l="l" t="t" r="r" b="b"/>
            <a:pathLst>
              <a:path w="70530" h="71605">
                <a:moveTo>
                  <a:pt x="70530" y="10106"/>
                </a:moveTo>
                <a:lnTo>
                  <a:pt x="50713" y="5106"/>
                </a:lnTo>
                <a:lnTo>
                  <a:pt x="47730" y="4506"/>
                </a:lnTo>
                <a:lnTo>
                  <a:pt x="27274" y="1437"/>
                </a:lnTo>
                <a:lnTo>
                  <a:pt x="35158" y="67613"/>
                </a:lnTo>
                <a:lnTo>
                  <a:pt x="20882" y="65468"/>
                </a:lnTo>
                <a:lnTo>
                  <a:pt x="17898" y="65167"/>
                </a:lnTo>
                <a:lnTo>
                  <a:pt x="3196" y="0"/>
                </a:lnTo>
                <a:lnTo>
                  <a:pt x="0" y="0"/>
                </a:lnTo>
                <a:lnTo>
                  <a:pt x="3196" y="64330"/>
                </a:lnTo>
                <a:lnTo>
                  <a:pt x="19367" y="65386"/>
                </a:lnTo>
                <a:lnTo>
                  <a:pt x="36378" y="67920"/>
                </a:lnTo>
                <a:lnTo>
                  <a:pt x="38354" y="68214"/>
                </a:lnTo>
                <a:lnTo>
                  <a:pt x="51778" y="71605"/>
                </a:lnTo>
                <a:lnTo>
                  <a:pt x="70530" y="10106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718677" y="215848"/>
            <a:ext cx="31962" cy="67613"/>
          </a:xfrm>
          <a:custGeom>
            <a:avLst/>
            <a:gdLst/>
            <a:ahLst/>
            <a:cxnLst/>
            <a:rect l="l" t="t" r="r" b="b"/>
            <a:pathLst>
              <a:path w="31962" h="67613">
                <a:moveTo>
                  <a:pt x="24078" y="1437"/>
                </a:moveTo>
                <a:lnTo>
                  <a:pt x="21095" y="1137"/>
                </a:lnTo>
                <a:lnTo>
                  <a:pt x="0" y="0"/>
                </a:lnTo>
                <a:lnTo>
                  <a:pt x="14702" y="65167"/>
                </a:lnTo>
                <a:lnTo>
                  <a:pt x="17685" y="65468"/>
                </a:lnTo>
                <a:lnTo>
                  <a:pt x="31962" y="67613"/>
                </a:lnTo>
                <a:lnTo>
                  <a:pt x="24078" y="1437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739772" y="620737"/>
            <a:ext cx="27487" cy="70467"/>
          </a:xfrm>
          <a:custGeom>
            <a:avLst/>
            <a:gdLst/>
            <a:ahLst/>
            <a:cxnLst/>
            <a:rect l="l" t="t" r="r" b="b"/>
            <a:pathLst>
              <a:path w="27487" h="70467">
                <a:moveTo>
                  <a:pt x="2983" y="70167"/>
                </a:moveTo>
                <a:lnTo>
                  <a:pt x="23439" y="67120"/>
                </a:lnTo>
                <a:lnTo>
                  <a:pt x="27487" y="0"/>
                </a:lnTo>
                <a:lnTo>
                  <a:pt x="14063" y="3390"/>
                </a:lnTo>
                <a:lnTo>
                  <a:pt x="10867" y="4012"/>
                </a:lnTo>
                <a:lnTo>
                  <a:pt x="0" y="70467"/>
                </a:lnTo>
                <a:lnTo>
                  <a:pt x="2983" y="70167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733379" y="624393"/>
            <a:ext cx="18674" cy="2781"/>
          </a:xfrm>
          <a:custGeom>
            <a:avLst/>
            <a:gdLst/>
            <a:ahLst/>
            <a:cxnLst/>
            <a:rect l="l" t="t" r="r" b="b"/>
            <a:pathLst>
              <a:path w="18674" h="2781">
                <a:moveTo>
                  <a:pt x="2983" y="2481"/>
                </a:moveTo>
                <a:lnTo>
                  <a:pt x="18674" y="0"/>
                </a:lnTo>
                <a:lnTo>
                  <a:pt x="1468" y="2562"/>
                </a:lnTo>
                <a:lnTo>
                  <a:pt x="0" y="2781"/>
                </a:lnTo>
                <a:lnTo>
                  <a:pt x="2983" y="2481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51859" y="225954"/>
            <a:ext cx="62415" cy="83897"/>
          </a:xfrm>
          <a:custGeom>
            <a:avLst/>
            <a:gdLst/>
            <a:ahLst/>
            <a:cxnLst/>
            <a:rect l="l" t="t" r="r" b="b"/>
            <a:pathLst>
              <a:path w="62415" h="83897">
                <a:moveTo>
                  <a:pt x="49493" y="75918"/>
                </a:moveTo>
                <a:lnTo>
                  <a:pt x="46723" y="74416"/>
                </a:lnTo>
                <a:lnTo>
                  <a:pt x="34365" y="68429"/>
                </a:lnTo>
                <a:lnTo>
                  <a:pt x="34151" y="0"/>
                </a:lnTo>
                <a:lnTo>
                  <a:pt x="15400" y="61498"/>
                </a:lnTo>
                <a:lnTo>
                  <a:pt x="1976" y="58108"/>
                </a:lnTo>
                <a:lnTo>
                  <a:pt x="0" y="57813"/>
                </a:lnTo>
                <a:lnTo>
                  <a:pt x="17012" y="62087"/>
                </a:lnTo>
                <a:lnTo>
                  <a:pt x="18597" y="62485"/>
                </a:lnTo>
                <a:lnTo>
                  <a:pt x="31595" y="67227"/>
                </a:lnTo>
                <a:lnTo>
                  <a:pt x="33171" y="67993"/>
                </a:lnTo>
                <a:lnTo>
                  <a:pt x="48047" y="75215"/>
                </a:lnTo>
                <a:lnTo>
                  <a:pt x="62415" y="83897"/>
                </a:lnTo>
                <a:lnTo>
                  <a:pt x="49493" y="75918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68856" y="614243"/>
            <a:ext cx="16174" cy="5911"/>
          </a:xfrm>
          <a:custGeom>
            <a:avLst/>
            <a:gdLst/>
            <a:ahLst/>
            <a:cxnLst/>
            <a:rect l="l" t="t" r="r" b="b"/>
            <a:pathLst>
              <a:path w="16174" h="5911">
                <a:moveTo>
                  <a:pt x="1600" y="5507"/>
                </a:moveTo>
                <a:lnTo>
                  <a:pt x="14598" y="765"/>
                </a:lnTo>
                <a:lnTo>
                  <a:pt x="16174" y="0"/>
                </a:lnTo>
                <a:lnTo>
                  <a:pt x="0" y="5911"/>
                </a:lnTo>
                <a:lnTo>
                  <a:pt x="1600" y="5507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786011" y="506529"/>
            <a:ext cx="98230" cy="175728"/>
          </a:xfrm>
          <a:custGeom>
            <a:avLst/>
            <a:gdLst/>
            <a:ahLst/>
            <a:cxnLst/>
            <a:rect l="l" t="t" r="r" b="b"/>
            <a:pathLst>
              <a:path w="98230" h="175728">
                <a:moveTo>
                  <a:pt x="3196" y="174741"/>
                </a:moveTo>
                <a:lnTo>
                  <a:pt x="12571" y="101291"/>
                </a:lnTo>
                <a:lnTo>
                  <a:pt x="15341" y="99788"/>
                </a:lnTo>
                <a:lnTo>
                  <a:pt x="27274" y="92536"/>
                </a:lnTo>
                <a:lnTo>
                  <a:pt x="24930" y="166609"/>
                </a:lnTo>
                <a:lnTo>
                  <a:pt x="43042" y="157918"/>
                </a:lnTo>
                <a:lnTo>
                  <a:pt x="45812" y="156437"/>
                </a:lnTo>
                <a:lnTo>
                  <a:pt x="62646" y="146138"/>
                </a:lnTo>
                <a:lnTo>
                  <a:pt x="64563" y="59405"/>
                </a:lnTo>
                <a:lnTo>
                  <a:pt x="66694" y="56958"/>
                </a:lnTo>
                <a:lnTo>
                  <a:pt x="74578" y="46187"/>
                </a:lnTo>
                <a:lnTo>
                  <a:pt x="80971" y="132834"/>
                </a:lnTo>
                <a:lnTo>
                  <a:pt x="83741" y="130602"/>
                </a:lnTo>
                <a:lnTo>
                  <a:pt x="98230" y="117255"/>
                </a:lnTo>
                <a:lnTo>
                  <a:pt x="92051" y="13957"/>
                </a:lnTo>
                <a:lnTo>
                  <a:pt x="97171" y="0"/>
                </a:lnTo>
                <a:lnTo>
                  <a:pt x="91828" y="14428"/>
                </a:lnTo>
                <a:lnTo>
                  <a:pt x="90986" y="16703"/>
                </a:lnTo>
                <a:lnTo>
                  <a:pt x="85019" y="29127"/>
                </a:lnTo>
                <a:lnTo>
                  <a:pt x="83528" y="31981"/>
                </a:lnTo>
                <a:lnTo>
                  <a:pt x="76496" y="43633"/>
                </a:lnTo>
                <a:lnTo>
                  <a:pt x="74638" y="46088"/>
                </a:lnTo>
                <a:lnTo>
                  <a:pt x="65096" y="58701"/>
                </a:lnTo>
                <a:lnTo>
                  <a:pt x="55188" y="69662"/>
                </a:lnTo>
                <a:lnTo>
                  <a:pt x="53270" y="71593"/>
                </a:lnTo>
                <a:lnTo>
                  <a:pt x="43255" y="80798"/>
                </a:lnTo>
                <a:lnTo>
                  <a:pt x="54314" y="70455"/>
                </a:lnTo>
                <a:lnTo>
                  <a:pt x="41498" y="82088"/>
                </a:lnTo>
                <a:lnTo>
                  <a:pt x="29618" y="90991"/>
                </a:lnTo>
                <a:lnTo>
                  <a:pt x="28263" y="91810"/>
                </a:lnTo>
                <a:lnTo>
                  <a:pt x="13895" y="100491"/>
                </a:lnTo>
                <a:lnTo>
                  <a:pt x="213" y="107277"/>
                </a:lnTo>
                <a:lnTo>
                  <a:pt x="0" y="175728"/>
                </a:lnTo>
                <a:lnTo>
                  <a:pt x="3196" y="174741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789207" y="599065"/>
            <a:ext cx="24078" cy="82205"/>
          </a:xfrm>
          <a:custGeom>
            <a:avLst/>
            <a:gdLst/>
            <a:ahLst/>
            <a:cxnLst/>
            <a:rect l="l" t="t" r="r" b="b"/>
            <a:pathLst>
              <a:path w="24078" h="82205">
                <a:moveTo>
                  <a:pt x="18964" y="75274"/>
                </a:moveTo>
                <a:lnTo>
                  <a:pt x="21734" y="74072"/>
                </a:lnTo>
                <a:lnTo>
                  <a:pt x="24078" y="0"/>
                </a:lnTo>
                <a:lnTo>
                  <a:pt x="12145" y="7252"/>
                </a:lnTo>
                <a:lnTo>
                  <a:pt x="9375" y="8754"/>
                </a:lnTo>
                <a:lnTo>
                  <a:pt x="0" y="82205"/>
                </a:lnTo>
                <a:lnTo>
                  <a:pt x="18964" y="75274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814274" y="588618"/>
            <a:ext cx="13235" cy="9721"/>
          </a:xfrm>
          <a:custGeom>
            <a:avLst/>
            <a:gdLst/>
            <a:ahLst/>
            <a:cxnLst/>
            <a:rect l="l" t="t" r="r" b="b"/>
            <a:pathLst>
              <a:path w="13235" h="9721">
                <a:moveTo>
                  <a:pt x="1355" y="8902"/>
                </a:moveTo>
                <a:lnTo>
                  <a:pt x="12222" y="920"/>
                </a:lnTo>
                <a:lnTo>
                  <a:pt x="13235" y="0"/>
                </a:lnTo>
                <a:lnTo>
                  <a:pt x="0" y="9721"/>
                </a:lnTo>
                <a:lnTo>
                  <a:pt x="1355" y="890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810941" y="235052"/>
            <a:ext cx="18111" cy="83600"/>
          </a:xfrm>
          <a:custGeom>
            <a:avLst/>
            <a:gdLst/>
            <a:ahLst/>
            <a:cxnLst/>
            <a:rect l="l" t="t" r="r" b="b"/>
            <a:pathLst>
              <a:path w="18111" h="83600">
                <a:moveTo>
                  <a:pt x="18111" y="8690"/>
                </a:moveTo>
                <a:lnTo>
                  <a:pt x="0" y="0"/>
                </a:lnTo>
                <a:lnTo>
                  <a:pt x="2343" y="74072"/>
                </a:lnTo>
                <a:lnTo>
                  <a:pt x="4687" y="75617"/>
                </a:lnTo>
                <a:lnTo>
                  <a:pt x="15554" y="83600"/>
                </a:lnTo>
                <a:lnTo>
                  <a:pt x="18111" y="8690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829266" y="565230"/>
            <a:ext cx="21840" cy="22097"/>
          </a:xfrm>
          <a:custGeom>
            <a:avLst/>
            <a:gdLst/>
            <a:ahLst/>
            <a:cxnLst/>
            <a:rect l="l" t="t" r="r" b="b"/>
            <a:pathLst>
              <a:path w="21840" h="22097">
                <a:moveTo>
                  <a:pt x="10014" y="12891"/>
                </a:moveTo>
                <a:lnTo>
                  <a:pt x="11932" y="10960"/>
                </a:lnTo>
                <a:lnTo>
                  <a:pt x="21840" y="0"/>
                </a:lnTo>
                <a:lnTo>
                  <a:pt x="11058" y="11754"/>
                </a:lnTo>
                <a:lnTo>
                  <a:pt x="0" y="22097"/>
                </a:lnTo>
                <a:lnTo>
                  <a:pt x="10014" y="12891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997607" y="832549"/>
            <a:ext cx="316639" cy="318778"/>
          </a:xfrm>
          <a:custGeom>
            <a:avLst/>
            <a:gdLst/>
            <a:ahLst/>
            <a:cxnLst/>
            <a:rect l="l" t="t" r="r" b="b"/>
            <a:pathLst>
              <a:path w="316639" h="318778">
                <a:moveTo>
                  <a:pt x="196674" y="246259"/>
                </a:moveTo>
                <a:lnTo>
                  <a:pt x="202001" y="243564"/>
                </a:lnTo>
                <a:lnTo>
                  <a:pt x="203539" y="242616"/>
                </a:lnTo>
                <a:lnTo>
                  <a:pt x="195268" y="246781"/>
                </a:lnTo>
                <a:lnTo>
                  <a:pt x="196674" y="246259"/>
                </a:lnTo>
                <a:close/>
              </a:path>
              <a:path w="316639" h="318778">
                <a:moveTo>
                  <a:pt x="203919" y="6566"/>
                </a:moveTo>
                <a:lnTo>
                  <a:pt x="191773" y="3497"/>
                </a:lnTo>
                <a:lnTo>
                  <a:pt x="193904" y="71218"/>
                </a:lnTo>
                <a:lnTo>
                  <a:pt x="196674" y="72356"/>
                </a:lnTo>
                <a:lnTo>
                  <a:pt x="202427" y="75081"/>
                </a:lnTo>
                <a:lnTo>
                  <a:pt x="203919" y="6566"/>
                </a:lnTo>
                <a:close/>
              </a:path>
              <a:path w="316639" h="318778">
                <a:moveTo>
                  <a:pt x="208820" y="239760"/>
                </a:moveTo>
                <a:lnTo>
                  <a:pt x="212442" y="237127"/>
                </a:lnTo>
                <a:lnTo>
                  <a:pt x="224716" y="226526"/>
                </a:lnTo>
                <a:lnTo>
                  <a:pt x="210670" y="238220"/>
                </a:lnTo>
                <a:lnTo>
                  <a:pt x="204558" y="242103"/>
                </a:lnTo>
                <a:lnTo>
                  <a:pt x="208820" y="239760"/>
                </a:lnTo>
                <a:close/>
              </a:path>
              <a:path w="316639" h="318778">
                <a:moveTo>
                  <a:pt x="245683" y="26114"/>
                </a:moveTo>
                <a:lnTo>
                  <a:pt x="235242" y="19848"/>
                </a:lnTo>
                <a:lnTo>
                  <a:pt x="232472" y="18410"/>
                </a:lnTo>
                <a:lnTo>
                  <a:pt x="221605" y="13089"/>
                </a:lnTo>
                <a:lnTo>
                  <a:pt x="223096" y="89629"/>
                </a:lnTo>
                <a:lnTo>
                  <a:pt x="212655" y="81368"/>
                </a:lnTo>
                <a:lnTo>
                  <a:pt x="208820" y="78643"/>
                </a:lnTo>
                <a:lnTo>
                  <a:pt x="207115" y="7596"/>
                </a:lnTo>
                <a:lnTo>
                  <a:pt x="204984" y="76519"/>
                </a:lnTo>
                <a:lnTo>
                  <a:pt x="210576" y="80090"/>
                </a:lnTo>
                <a:lnTo>
                  <a:pt x="225024" y="91994"/>
                </a:lnTo>
                <a:lnTo>
                  <a:pt x="227571" y="94093"/>
                </a:lnTo>
                <a:lnTo>
                  <a:pt x="235881" y="104592"/>
                </a:lnTo>
                <a:lnTo>
                  <a:pt x="238438" y="108450"/>
                </a:lnTo>
                <a:lnTo>
                  <a:pt x="240569" y="112379"/>
                </a:lnTo>
                <a:lnTo>
                  <a:pt x="245683" y="26114"/>
                </a:lnTo>
                <a:close/>
              </a:path>
              <a:path w="316639" h="318778">
                <a:moveTo>
                  <a:pt x="221605" y="13089"/>
                </a:moveTo>
                <a:lnTo>
                  <a:pt x="218835" y="11930"/>
                </a:lnTo>
                <a:lnTo>
                  <a:pt x="207115" y="7596"/>
                </a:lnTo>
                <a:lnTo>
                  <a:pt x="208820" y="78643"/>
                </a:lnTo>
                <a:lnTo>
                  <a:pt x="212655" y="81368"/>
                </a:lnTo>
                <a:lnTo>
                  <a:pt x="223096" y="89629"/>
                </a:lnTo>
                <a:lnTo>
                  <a:pt x="221605" y="13089"/>
                </a:lnTo>
                <a:close/>
              </a:path>
              <a:path w="316639" h="318778">
                <a:moveTo>
                  <a:pt x="221818" y="305364"/>
                </a:moveTo>
                <a:lnTo>
                  <a:pt x="232898" y="299892"/>
                </a:lnTo>
                <a:lnTo>
                  <a:pt x="235455" y="298432"/>
                </a:lnTo>
                <a:lnTo>
                  <a:pt x="245896" y="291995"/>
                </a:lnTo>
                <a:lnTo>
                  <a:pt x="235881" y="213545"/>
                </a:lnTo>
                <a:lnTo>
                  <a:pt x="227571" y="224149"/>
                </a:lnTo>
                <a:lnTo>
                  <a:pt x="223096" y="228514"/>
                </a:lnTo>
                <a:lnTo>
                  <a:pt x="218835" y="306680"/>
                </a:lnTo>
                <a:lnTo>
                  <a:pt x="221818" y="305364"/>
                </a:lnTo>
                <a:close/>
              </a:path>
              <a:path w="316639" h="318778">
                <a:moveTo>
                  <a:pt x="252715" y="157861"/>
                </a:moveTo>
                <a:lnTo>
                  <a:pt x="252289" y="151113"/>
                </a:lnTo>
                <a:lnTo>
                  <a:pt x="252076" y="147843"/>
                </a:lnTo>
                <a:lnTo>
                  <a:pt x="268057" y="44289"/>
                </a:lnTo>
                <a:lnTo>
                  <a:pt x="249519" y="28839"/>
                </a:lnTo>
                <a:lnTo>
                  <a:pt x="248027" y="129144"/>
                </a:lnTo>
                <a:lnTo>
                  <a:pt x="245896" y="123484"/>
                </a:lnTo>
                <a:lnTo>
                  <a:pt x="245683" y="26114"/>
                </a:lnTo>
                <a:lnTo>
                  <a:pt x="240569" y="112379"/>
                </a:lnTo>
                <a:lnTo>
                  <a:pt x="238438" y="108450"/>
                </a:lnTo>
                <a:lnTo>
                  <a:pt x="235881" y="104592"/>
                </a:lnTo>
                <a:lnTo>
                  <a:pt x="227571" y="94093"/>
                </a:lnTo>
                <a:lnTo>
                  <a:pt x="225024" y="91994"/>
                </a:lnTo>
                <a:lnTo>
                  <a:pt x="237429" y="107212"/>
                </a:lnTo>
                <a:lnTo>
                  <a:pt x="240949" y="113170"/>
                </a:lnTo>
                <a:lnTo>
                  <a:pt x="242061" y="115053"/>
                </a:lnTo>
                <a:lnTo>
                  <a:pt x="244831" y="120758"/>
                </a:lnTo>
                <a:lnTo>
                  <a:pt x="245581" y="122826"/>
                </a:lnTo>
                <a:lnTo>
                  <a:pt x="248344" y="130443"/>
                </a:lnTo>
                <a:lnTo>
                  <a:pt x="249092" y="132507"/>
                </a:lnTo>
                <a:lnTo>
                  <a:pt x="250371" y="138399"/>
                </a:lnTo>
                <a:lnTo>
                  <a:pt x="251010" y="141375"/>
                </a:lnTo>
                <a:lnTo>
                  <a:pt x="252208" y="150579"/>
                </a:lnTo>
                <a:lnTo>
                  <a:pt x="252637" y="159431"/>
                </a:lnTo>
                <a:lnTo>
                  <a:pt x="252715" y="157861"/>
                </a:lnTo>
                <a:close/>
              </a:path>
              <a:path w="316639" h="318778">
                <a:moveTo>
                  <a:pt x="238438" y="209684"/>
                </a:moveTo>
                <a:lnTo>
                  <a:pt x="240569" y="205758"/>
                </a:lnTo>
                <a:lnTo>
                  <a:pt x="240949" y="204966"/>
                </a:lnTo>
                <a:lnTo>
                  <a:pt x="237432" y="210919"/>
                </a:lnTo>
                <a:lnTo>
                  <a:pt x="238438" y="209684"/>
                </a:lnTo>
                <a:close/>
              </a:path>
              <a:path w="316639" h="318778">
                <a:moveTo>
                  <a:pt x="244831" y="197241"/>
                </a:moveTo>
                <a:lnTo>
                  <a:pt x="245896" y="194653"/>
                </a:lnTo>
                <a:lnTo>
                  <a:pt x="248027" y="189153"/>
                </a:lnTo>
                <a:lnTo>
                  <a:pt x="249519" y="289360"/>
                </a:lnTo>
                <a:lnTo>
                  <a:pt x="268270" y="273749"/>
                </a:lnTo>
                <a:lnTo>
                  <a:pt x="252076" y="170736"/>
                </a:lnTo>
                <a:lnTo>
                  <a:pt x="252289" y="167382"/>
                </a:lnTo>
                <a:lnTo>
                  <a:pt x="252715" y="161039"/>
                </a:lnTo>
                <a:lnTo>
                  <a:pt x="268270" y="273749"/>
                </a:lnTo>
                <a:lnTo>
                  <a:pt x="272531" y="269385"/>
                </a:lnTo>
                <a:lnTo>
                  <a:pt x="287873" y="250555"/>
                </a:lnTo>
                <a:lnTo>
                  <a:pt x="296823" y="236236"/>
                </a:lnTo>
                <a:lnTo>
                  <a:pt x="303641" y="222458"/>
                </a:lnTo>
                <a:lnTo>
                  <a:pt x="308968" y="208281"/>
                </a:lnTo>
                <a:lnTo>
                  <a:pt x="313017" y="192552"/>
                </a:lnTo>
                <a:lnTo>
                  <a:pt x="315574" y="177306"/>
                </a:lnTo>
                <a:lnTo>
                  <a:pt x="316639" y="161080"/>
                </a:lnTo>
                <a:lnTo>
                  <a:pt x="316639" y="157900"/>
                </a:lnTo>
                <a:lnTo>
                  <a:pt x="316000" y="144703"/>
                </a:lnTo>
                <a:lnTo>
                  <a:pt x="313656" y="128721"/>
                </a:lnTo>
                <a:lnTo>
                  <a:pt x="310034" y="113514"/>
                </a:lnTo>
                <a:lnTo>
                  <a:pt x="304707" y="98406"/>
                </a:lnTo>
                <a:lnTo>
                  <a:pt x="298314" y="84565"/>
                </a:lnTo>
                <a:lnTo>
                  <a:pt x="290643" y="71433"/>
                </a:lnTo>
                <a:lnTo>
                  <a:pt x="272531" y="48752"/>
                </a:lnTo>
                <a:lnTo>
                  <a:pt x="268057" y="44289"/>
                </a:lnTo>
                <a:lnTo>
                  <a:pt x="252076" y="147843"/>
                </a:lnTo>
                <a:lnTo>
                  <a:pt x="252289" y="151113"/>
                </a:lnTo>
                <a:lnTo>
                  <a:pt x="252715" y="157861"/>
                </a:lnTo>
                <a:lnTo>
                  <a:pt x="252637" y="159431"/>
                </a:lnTo>
                <a:lnTo>
                  <a:pt x="252220" y="167825"/>
                </a:lnTo>
                <a:lnTo>
                  <a:pt x="251010" y="176922"/>
                </a:lnTo>
                <a:lnTo>
                  <a:pt x="250371" y="179774"/>
                </a:lnTo>
                <a:lnTo>
                  <a:pt x="249092" y="185654"/>
                </a:lnTo>
                <a:lnTo>
                  <a:pt x="248464" y="187363"/>
                </a:lnTo>
                <a:lnTo>
                  <a:pt x="245409" y="195668"/>
                </a:lnTo>
                <a:lnTo>
                  <a:pt x="242061" y="203084"/>
                </a:lnTo>
                <a:lnTo>
                  <a:pt x="245896" y="291995"/>
                </a:lnTo>
                <a:lnTo>
                  <a:pt x="244831" y="197241"/>
                </a:lnTo>
                <a:close/>
              </a:path>
              <a:path w="316639" h="318778">
                <a:moveTo>
                  <a:pt x="249519" y="28839"/>
                </a:moveTo>
                <a:lnTo>
                  <a:pt x="245683" y="26114"/>
                </a:lnTo>
                <a:lnTo>
                  <a:pt x="245896" y="123484"/>
                </a:lnTo>
                <a:lnTo>
                  <a:pt x="248027" y="129144"/>
                </a:lnTo>
                <a:lnTo>
                  <a:pt x="249519" y="28839"/>
                </a:lnTo>
                <a:close/>
              </a:path>
              <a:path w="316639" h="318778">
                <a:moveTo>
                  <a:pt x="249092" y="185654"/>
                </a:moveTo>
                <a:lnTo>
                  <a:pt x="250371" y="179774"/>
                </a:lnTo>
                <a:lnTo>
                  <a:pt x="251010" y="176922"/>
                </a:lnTo>
                <a:lnTo>
                  <a:pt x="252220" y="167825"/>
                </a:lnTo>
                <a:lnTo>
                  <a:pt x="250469" y="179143"/>
                </a:lnTo>
                <a:lnTo>
                  <a:pt x="248464" y="187363"/>
                </a:lnTo>
                <a:lnTo>
                  <a:pt x="249092" y="185654"/>
                </a:lnTo>
                <a:close/>
              </a:path>
              <a:path w="316639" h="318778">
                <a:moveTo>
                  <a:pt x="251010" y="141375"/>
                </a:moveTo>
                <a:lnTo>
                  <a:pt x="250371" y="138399"/>
                </a:lnTo>
                <a:lnTo>
                  <a:pt x="249092" y="132507"/>
                </a:lnTo>
                <a:lnTo>
                  <a:pt x="248344" y="130443"/>
                </a:lnTo>
                <a:lnTo>
                  <a:pt x="250511" y="139330"/>
                </a:lnTo>
                <a:lnTo>
                  <a:pt x="252208" y="150579"/>
                </a:lnTo>
                <a:lnTo>
                  <a:pt x="251010" y="141375"/>
                </a:lnTo>
                <a:close/>
              </a:path>
              <a:path w="316639" h="318778">
                <a:moveTo>
                  <a:pt x="252715" y="161039"/>
                </a:moveTo>
                <a:lnTo>
                  <a:pt x="252289" y="167382"/>
                </a:lnTo>
                <a:lnTo>
                  <a:pt x="252076" y="170736"/>
                </a:lnTo>
                <a:lnTo>
                  <a:pt x="268270" y="273749"/>
                </a:lnTo>
                <a:lnTo>
                  <a:pt x="252715" y="161039"/>
                </a:lnTo>
                <a:close/>
              </a:path>
              <a:path w="316639" h="318778">
                <a:moveTo>
                  <a:pt x="249519" y="289360"/>
                </a:moveTo>
                <a:lnTo>
                  <a:pt x="248027" y="189153"/>
                </a:lnTo>
                <a:lnTo>
                  <a:pt x="245896" y="194653"/>
                </a:lnTo>
                <a:lnTo>
                  <a:pt x="244831" y="197241"/>
                </a:lnTo>
                <a:lnTo>
                  <a:pt x="245896" y="291995"/>
                </a:lnTo>
                <a:lnTo>
                  <a:pt x="249519" y="289360"/>
                </a:lnTo>
                <a:close/>
              </a:path>
              <a:path w="316639" h="318778">
                <a:moveTo>
                  <a:pt x="244831" y="120758"/>
                </a:moveTo>
                <a:lnTo>
                  <a:pt x="242061" y="115053"/>
                </a:lnTo>
                <a:lnTo>
                  <a:pt x="240949" y="113170"/>
                </a:lnTo>
                <a:lnTo>
                  <a:pt x="245581" y="122826"/>
                </a:lnTo>
                <a:lnTo>
                  <a:pt x="244831" y="120758"/>
                </a:lnTo>
                <a:close/>
              </a:path>
              <a:path w="316639" h="318778">
                <a:moveTo>
                  <a:pt x="188790" y="315878"/>
                </a:moveTo>
                <a:lnTo>
                  <a:pt x="184955" y="250605"/>
                </a:lnTo>
                <a:lnTo>
                  <a:pt x="179201" y="252190"/>
                </a:lnTo>
                <a:lnTo>
                  <a:pt x="175792" y="252883"/>
                </a:lnTo>
                <a:lnTo>
                  <a:pt x="176218" y="317809"/>
                </a:lnTo>
                <a:lnTo>
                  <a:pt x="188790" y="315878"/>
                </a:lnTo>
                <a:close/>
              </a:path>
              <a:path w="316639" h="318778">
                <a:moveTo>
                  <a:pt x="158439" y="64410"/>
                </a:moveTo>
                <a:lnTo>
                  <a:pt x="156828" y="64330"/>
                </a:lnTo>
                <a:lnTo>
                  <a:pt x="150435" y="64652"/>
                </a:lnTo>
                <a:lnTo>
                  <a:pt x="148916" y="64890"/>
                </a:lnTo>
                <a:lnTo>
                  <a:pt x="158439" y="64410"/>
                </a:lnTo>
                <a:close/>
              </a:path>
              <a:path w="316639" h="318778">
                <a:moveTo>
                  <a:pt x="70743" y="194314"/>
                </a:moveTo>
                <a:lnTo>
                  <a:pt x="68612" y="188767"/>
                </a:lnTo>
                <a:lnTo>
                  <a:pt x="67547" y="185654"/>
                </a:lnTo>
                <a:lnTo>
                  <a:pt x="67760" y="289360"/>
                </a:lnTo>
                <a:lnTo>
                  <a:pt x="71595" y="292109"/>
                </a:lnTo>
                <a:lnTo>
                  <a:pt x="70743" y="194314"/>
                </a:lnTo>
                <a:close/>
              </a:path>
              <a:path w="316639" h="318778">
                <a:moveTo>
                  <a:pt x="80423" y="106146"/>
                </a:moveTo>
                <a:lnTo>
                  <a:pt x="78414" y="108577"/>
                </a:lnTo>
                <a:lnTo>
                  <a:pt x="76070" y="112716"/>
                </a:lnTo>
                <a:lnTo>
                  <a:pt x="74834" y="115291"/>
                </a:lnTo>
                <a:lnTo>
                  <a:pt x="80423" y="106146"/>
                </a:lnTo>
                <a:close/>
              </a:path>
              <a:path w="316639" h="318778">
                <a:moveTo>
                  <a:pt x="68024" y="131777"/>
                </a:moveTo>
                <a:lnTo>
                  <a:pt x="67760" y="132507"/>
                </a:lnTo>
                <a:lnTo>
                  <a:pt x="66055" y="138399"/>
                </a:lnTo>
                <a:lnTo>
                  <a:pt x="65729" y="140561"/>
                </a:lnTo>
                <a:lnTo>
                  <a:pt x="68024" y="131777"/>
                </a:lnTo>
                <a:close/>
              </a:path>
              <a:path w="316639" h="318778">
                <a:moveTo>
                  <a:pt x="188364" y="69051"/>
                </a:moveTo>
                <a:lnTo>
                  <a:pt x="186423" y="68564"/>
                </a:lnTo>
                <a:lnTo>
                  <a:pt x="194943" y="71716"/>
                </a:lnTo>
                <a:lnTo>
                  <a:pt x="188364" y="69051"/>
                </a:lnTo>
                <a:close/>
              </a:path>
              <a:path w="316639" h="318778">
                <a:moveTo>
                  <a:pt x="71808" y="26007"/>
                </a:moveTo>
                <a:lnTo>
                  <a:pt x="67760" y="28839"/>
                </a:lnTo>
                <a:lnTo>
                  <a:pt x="68612" y="129528"/>
                </a:lnTo>
                <a:lnTo>
                  <a:pt x="71808" y="26007"/>
                </a:lnTo>
                <a:close/>
              </a:path>
              <a:path w="316639" h="318778">
                <a:moveTo>
                  <a:pt x="71503" y="195898"/>
                </a:moveTo>
                <a:lnTo>
                  <a:pt x="72021" y="197241"/>
                </a:lnTo>
                <a:lnTo>
                  <a:pt x="74834" y="202843"/>
                </a:lnTo>
                <a:lnTo>
                  <a:pt x="71503" y="195898"/>
                </a:lnTo>
                <a:close/>
              </a:path>
              <a:path w="316639" h="318778">
                <a:moveTo>
                  <a:pt x="64137" y="167382"/>
                </a:moveTo>
                <a:lnTo>
                  <a:pt x="64520" y="169852"/>
                </a:lnTo>
                <a:lnTo>
                  <a:pt x="64002" y="159431"/>
                </a:lnTo>
                <a:lnTo>
                  <a:pt x="63924" y="161039"/>
                </a:lnTo>
                <a:lnTo>
                  <a:pt x="49008" y="44289"/>
                </a:lnTo>
                <a:lnTo>
                  <a:pt x="29192" y="67463"/>
                </a:lnTo>
                <a:lnTo>
                  <a:pt x="20242" y="81583"/>
                </a:lnTo>
                <a:lnTo>
                  <a:pt x="13424" y="95337"/>
                </a:lnTo>
                <a:lnTo>
                  <a:pt x="7670" y="110152"/>
                </a:lnTo>
                <a:lnTo>
                  <a:pt x="3622" y="125359"/>
                </a:lnTo>
                <a:lnTo>
                  <a:pt x="1065" y="141435"/>
                </a:lnTo>
                <a:lnTo>
                  <a:pt x="0" y="157900"/>
                </a:lnTo>
                <a:lnTo>
                  <a:pt x="0" y="161080"/>
                </a:lnTo>
                <a:lnTo>
                  <a:pt x="639" y="173955"/>
                </a:lnTo>
                <a:lnTo>
                  <a:pt x="2983" y="189698"/>
                </a:lnTo>
                <a:lnTo>
                  <a:pt x="6818" y="205167"/>
                </a:lnTo>
                <a:lnTo>
                  <a:pt x="12145" y="219868"/>
                </a:lnTo>
                <a:lnTo>
                  <a:pt x="18751" y="233900"/>
                </a:lnTo>
                <a:lnTo>
                  <a:pt x="26635" y="247006"/>
                </a:lnTo>
                <a:lnTo>
                  <a:pt x="44747" y="269511"/>
                </a:lnTo>
                <a:lnTo>
                  <a:pt x="67760" y="289360"/>
                </a:lnTo>
                <a:lnTo>
                  <a:pt x="64137" y="167382"/>
                </a:lnTo>
                <a:close/>
              </a:path>
              <a:path w="316639" h="318778">
                <a:moveTo>
                  <a:pt x="64002" y="159431"/>
                </a:moveTo>
                <a:lnTo>
                  <a:pt x="64531" y="148498"/>
                </a:lnTo>
                <a:lnTo>
                  <a:pt x="65729" y="140561"/>
                </a:lnTo>
                <a:lnTo>
                  <a:pt x="66055" y="138399"/>
                </a:lnTo>
                <a:lnTo>
                  <a:pt x="67760" y="132507"/>
                </a:lnTo>
                <a:lnTo>
                  <a:pt x="68024" y="131777"/>
                </a:lnTo>
                <a:lnTo>
                  <a:pt x="71431" y="122386"/>
                </a:lnTo>
                <a:lnTo>
                  <a:pt x="74834" y="115291"/>
                </a:lnTo>
                <a:lnTo>
                  <a:pt x="76070" y="112716"/>
                </a:lnTo>
                <a:lnTo>
                  <a:pt x="78414" y="108577"/>
                </a:lnTo>
                <a:lnTo>
                  <a:pt x="80423" y="106146"/>
                </a:lnTo>
                <a:lnTo>
                  <a:pt x="91889" y="92274"/>
                </a:lnTo>
                <a:lnTo>
                  <a:pt x="81184" y="104901"/>
                </a:lnTo>
                <a:lnTo>
                  <a:pt x="82249" y="19719"/>
                </a:lnTo>
                <a:lnTo>
                  <a:pt x="74791" y="115362"/>
                </a:lnTo>
                <a:lnTo>
                  <a:pt x="72021" y="120758"/>
                </a:lnTo>
                <a:lnTo>
                  <a:pt x="70743" y="123820"/>
                </a:lnTo>
                <a:lnTo>
                  <a:pt x="71808" y="26007"/>
                </a:lnTo>
                <a:lnTo>
                  <a:pt x="68612" y="129528"/>
                </a:lnTo>
                <a:lnTo>
                  <a:pt x="67760" y="28839"/>
                </a:lnTo>
                <a:lnTo>
                  <a:pt x="65416" y="141759"/>
                </a:lnTo>
                <a:lnTo>
                  <a:pt x="64563" y="147843"/>
                </a:lnTo>
                <a:lnTo>
                  <a:pt x="64137" y="151113"/>
                </a:lnTo>
                <a:lnTo>
                  <a:pt x="63924" y="157861"/>
                </a:lnTo>
                <a:lnTo>
                  <a:pt x="49008" y="44289"/>
                </a:lnTo>
                <a:lnTo>
                  <a:pt x="63924" y="161039"/>
                </a:lnTo>
                <a:lnTo>
                  <a:pt x="64002" y="159431"/>
                </a:lnTo>
                <a:close/>
              </a:path>
              <a:path w="316639" h="318778">
                <a:moveTo>
                  <a:pt x="104623" y="237013"/>
                </a:moveTo>
                <a:lnTo>
                  <a:pt x="93969" y="228387"/>
                </a:lnTo>
                <a:lnTo>
                  <a:pt x="92143" y="226177"/>
                </a:lnTo>
                <a:lnTo>
                  <a:pt x="80426" y="211994"/>
                </a:lnTo>
                <a:lnTo>
                  <a:pt x="76070" y="205419"/>
                </a:lnTo>
                <a:lnTo>
                  <a:pt x="74834" y="202843"/>
                </a:lnTo>
                <a:lnTo>
                  <a:pt x="72021" y="197241"/>
                </a:lnTo>
                <a:lnTo>
                  <a:pt x="71503" y="195898"/>
                </a:lnTo>
                <a:lnTo>
                  <a:pt x="68325" y="187670"/>
                </a:lnTo>
                <a:lnTo>
                  <a:pt x="66055" y="179774"/>
                </a:lnTo>
                <a:lnTo>
                  <a:pt x="65416" y="176536"/>
                </a:lnTo>
                <a:lnTo>
                  <a:pt x="65754" y="177832"/>
                </a:lnTo>
                <a:lnTo>
                  <a:pt x="64563" y="170736"/>
                </a:lnTo>
                <a:lnTo>
                  <a:pt x="67760" y="289360"/>
                </a:lnTo>
                <a:lnTo>
                  <a:pt x="67547" y="185654"/>
                </a:lnTo>
                <a:lnTo>
                  <a:pt x="68612" y="188767"/>
                </a:lnTo>
                <a:lnTo>
                  <a:pt x="70743" y="194314"/>
                </a:lnTo>
                <a:lnTo>
                  <a:pt x="71595" y="292109"/>
                </a:lnTo>
                <a:lnTo>
                  <a:pt x="82036" y="298546"/>
                </a:lnTo>
                <a:lnTo>
                  <a:pt x="78414" y="209558"/>
                </a:lnTo>
                <a:lnTo>
                  <a:pt x="81184" y="213233"/>
                </a:lnTo>
                <a:lnTo>
                  <a:pt x="89707" y="224149"/>
                </a:lnTo>
                <a:lnTo>
                  <a:pt x="95460" y="305363"/>
                </a:lnTo>
                <a:lnTo>
                  <a:pt x="98443" y="306629"/>
                </a:lnTo>
                <a:lnTo>
                  <a:pt x="109950" y="310975"/>
                </a:lnTo>
                <a:lnTo>
                  <a:pt x="104623" y="237013"/>
                </a:lnTo>
                <a:close/>
              </a:path>
              <a:path w="316639" h="318778">
                <a:moveTo>
                  <a:pt x="64563" y="170736"/>
                </a:moveTo>
                <a:lnTo>
                  <a:pt x="65754" y="177832"/>
                </a:lnTo>
                <a:lnTo>
                  <a:pt x="64520" y="169852"/>
                </a:lnTo>
                <a:lnTo>
                  <a:pt x="64137" y="167382"/>
                </a:lnTo>
                <a:lnTo>
                  <a:pt x="67760" y="289360"/>
                </a:lnTo>
                <a:lnTo>
                  <a:pt x="64563" y="170736"/>
                </a:lnTo>
                <a:close/>
              </a:path>
              <a:path w="316639" h="318778">
                <a:moveTo>
                  <a:pt x="65754" y="177832"/>
                </a:moveTo>
                <a:lnTo>
                  <a:pt x="65416" y="176536"/>
                </a:lnTo>
                <a:lnTo>
                  <a:pt x="66055" y="179774"/>
                </a:lnTo>
                <a:lnTo>
                  <a:pt x="68325" y="187670"/>
                </a:lnTo>
                <a:lnTo>
                  <a:pt x="65754" y="177832"/>
                </a:lnTo>
                <a:close/>
              </a:path>
              <a:path w="316639" h="318778">
                <a:moveTo>
                  <a:pt x="74834" y="202843"/>
                </a:moveTo>
                <a:lnTo>
                  <a:pt x="76070" y="205419"/>
                </a:lnTo>
                <a:lnTo>
                  <a:pt x="80426" y="211994"/>
                </a:lnTo>
                <a:lnTo>
                  <a:pt x="74834" y="202843"/>
                </a:lnTo>
                <a:close/>
              </a:path>
              <a:path w="316639" h="318778">
                <a:moveTo>
                  <a:pt x="72021" y="120758"/>
                </a:moveTo>
                <a:lnTo>
                  <a:pt x="74791" y="115362"/>
                </a:lnTo>
                <a:lnTo>
                  <a:pt x="82249" y="19719"/>
                </a:lnTo>
                <a:lnTo>
                  <a:pt x="71808" y="26007"/>
                </a:lnTo>
                <a:lnTo>
                  <a:pt x="70743" y="123820"/>
                </a:lnTo>
                <a:lnTo>
                  <a:pt x="72021" y="120758"/>
                </a:lnTo>
                <a:close/>
              </a:path>
              <a:path w="316639" h="318778">
                <a:moveTo>
                  <a:pt x="64137" y="151113"/>
                </a:moveTo>
                <a:lnTo>
                  <a:pt x="64563" y="147843"/>
                </a:lnTo>
                <a:lnTo>
                  <a:pt x="65416" y="141759"/>
                </a:lnTo>
                <a:lnTo>
                  <a:pt x="67760" y="28839"/>
                </a:lnTo>
                <a:lnTo>
                  <a:pt x="49008" y="44289"/>
                </a:lnTo>
                <a:lnTo>
                  <a:pt x="63924" y="157861"/>
                </a:lnTo>
                <a:lnTo>
                  <a:pt x="64137" y="151113"/>
                </a:lnTo>
                <a:close/>
              </a:path>
              <a:path w="316639" h="318778">
                <a:moveTo>
                  <a:pt x="89707" y="224149"/>
                </a:moveTo>
                <a:lnTo>
                  <a:pt x="81184" y="213233"/>
                </a:lnTo>
                <a:lnTo>
                  <a:pt x="78414" y="209558"/>
                </a:lnTo>
                <a:lnTo>
                  <a:pt x="82036" y="298546"/>
                </a:lnTo>
                <a:lnTo>
                  <a:pt x="84380" y="299892"/>
                </a:lnTo>
                <a:lnTo>
                  <a:pt x="95460" y="305363"/>
                </a:lnTo>
                <a:lnTo>
                  <a:pt x="89707" y="224149"/>
                </a:lnTo>
                <a:close/>
              </a:path>
              <a:path w="316639" h="318778">
                <a:moveTo>
                  <a:pt x="91889" y="92274"/>
                </a:moveTo>
                <a:lnTo>
                  <a:pt x="105984" y="80527"/>
                </a:lnTo>
                <a:lnTo>
                  <a:pt x="108245" y="78643"/>
                </a:lnTo>
                <a:lnTo>
                  <a:pt x="112294" y="76519"/>
                </a:lnTo>
                <a:lnTo>
                  <a:pt x="114851" y="75188"/>
                </a:lnTo>
                <a:lnTo>
                  <a:pt x="120817" y="72313"/>
                </a:lnTo>
                <a:lnTo>
                  <a:pt x="121921" y="71895"/>
                </a:lnTo>
                <a:lnTo>
                  <a:pt x="130643" y="68593"/>
                </a:lnTo>
                <a:lnTo>
                  <a:pt x="123374" y="71197"/>
                </a:lnTo>
                <a:lnTo>
                  <a:pt x="125292" y="3519"/>
                </a:lnTo>
                <a:lnTo>
                  <a:pt x="113359" y="6587"/>
                </a:lnTo>
                <a:lnTo>
                  <a:pt x="109950" y="7639"/>
                </a:lnTo>
                <a:lnTo>
                  <a:pt x="98443" y="11994"/>
                </a:lnTo>
                <a:lnTo>
                  <a:pt x="104410" y="81475"/>
                </a:lnTo>
                <a:lnTo>
                  <a:pt x="93969" y="89758"/>
                </a:lnTo>
                <a:lnTo>
                  <a:pt x="89707" y="94093"/>
                </a:lnTo>
                <a:lnTo>
                  <a:pt x="84806" y="18410"/>
                </a:lnTo>
                <a:lnTo>
                  <a:pt x="82249" y="19719"/>
                </a:lnTo>
                <a:lnTo>
                  <a:pt x="81184" y="104901"/>
                </a:lnTo>
                <a:lnTo>
                  <a:pt x="91889" y="92274"/>
                </a:lnTo>
                <a:close/>
              </a:path>
              <a:path w="316639" h="318778">
                <a:moveTo>
                  <a:pt x="93969" y="89758"/>
                </a:moveTo>
                <a:lnTo>
                  <a:pt x="104410" y="81475"/>
                </a:lnTo>
                <a:lnTo>
                  <a:pt x="98443" y="11994"/>
                </a:lnTo>
                <a:lnTo>
                  <a:pt x="95886" y="13089"/>
                </a:lnTo>
                <a:lnTo>
                  <a:pt x="84806" y="18410"/>
                </a:lnTo>
                <a:lnTo>
                  <a:pt x="89707" y="94093"/>
                </a:lnTo>
                <a:lnTo>
                  <a:pt x="93969" y="89758"/>
                </a:lnTo>
                <a:close/>
              </a:path>
              <a:path w="316639" h="318778">
                <a:moveTo>
                  <a:pt x="123800" y="247575"/>
                </a:moveTo>
                <a:lnTo>
                  <a:pt x="130872" y="250106"/>
                </a:lnTo>
                <a:lnTo>
                  <a:pt x="122600" y="246982"/>
                </a:lnTo>
                <a:lnTo>
                  <a:pt x="120817" y="246309"/>
                </a:lnTo>
                <a:lnTo>
                  <a:pt x="115064" y="243451"/>
                </a:lnTo>
                <a:lnTo>
                  <a:pt x="112720" y="242103"/>
                </a:lnTo>
                <a:lnTo>
                  <a:pt x="108458" y="239760"/>
                </a:lnTo>
                <a:lnTo>
                  <a:pt x="106690" y="238288"/>
                </a:lnTo>
                <a:lnTo>
                  <a:pt x="92143" y="226177"/>
                </a:lnTo>
                <a:lnTo>
                  <a:pt x="93969" y="228387"/>
                </a:lnTo>
                <a:lnTo>
                  <a:pt x="104623" y="237013"/>
                </a:lnTo>
                <a:lnTo>
                  <a:pt x="109950" y="310975"/>
                </a:lnTo>
                <a:lnTo>
                  <a:pt x="112933" y="311937"/>
                </a:lnTo>
                <a:lnTo>
                  <a:pt x="124866" y="315156"/>
                </a:lnTo>
                <a:lnTo>
                  <a:pt x="123800" y="247575"/>
                </a:lnTo>
                <a:close/>
              </a:path>
              <a:path w="316639" h="318778">
                <a:moveTo>
                  <a:pt x="114011" y="75694"/>
                </a:moveTo>
                <a:lnTo>
                  <a:pt x="121921" y="71895"/>
                </a:lnTo>
                <a:lnTo>
                  <a:pt x="120817" y="72313"/>
                </a:lnTo>
                <a:lnTo>
                  <a:pt x="114851" y="75188"/>
                </a:lnTo>
                <a:lnTo>
                  <a:pt x="112294" y="76519"/>
                </a:lnTo>
                <a:lnTo>
                  <a:pt x="108245" y="78643"/>
                </a:lnTo>
                <a:lnTo>
                  <a:pt x="105984" y="80527"/>
                </a:lnTo>
                <a:lnTo>
                  <a:pt x="114011" y="75694"/>
                </a:lnTo>
                <a:close/>
              </a:path>
              <a:path w="316639" h="318778">
                <a:moveTo>
                  <a:pt x="113515" y="242496"/>
                </a:moveTo>
                <a:lnTo>
                  <a:pt x="106690" y="238288"/>
                </a:lnTo>
                <a:lnTo>
                  <a:pt x="108458" y="239760"/>
                </a:lnTo>
                <a:lnTo>
                  <a:pt x="112720" y="242103"/>
                </a:lnTo>
                <a:lnTo>
                  <a:pt x="115064" y="243451"/>
                </a:lnTo>
                <a:lnTo>
                  <a:pt x="120817" y="246309"/>
                </a:lnTo>
                <a:lnTo>
                  <a:pt x="122600" y="246982"/>
                </a:lnTo>
                <a:lnTo>
                  <a:pt x="113515" y="242496"/>
                </a:lnTo>
                <a:close/>
              </a:path>
              <a:path w="316639" h="318778">
                <a:moveTo>
                  <a:pt x="130643" y="68593"/>
                </a:moveTo>
                <a:lnTo>
                  <a:pt x="139440" y="66370"/>
                </a:lnTo>
                <a:lnTo>
                  <a:pt x="132323" y="67957"/>
                </a:lnTo>
                <a:lnTo>
                  <a:pt x="128914" y="69030"/>
                </a:lnTo>
                <a:lnTo>
                  <a:pt x="125292" y="3519"/>
                </a:lnTo>
                <a:lnTo>
                  <a:pt x="123374" y="71197"/>
                </a:lnTo>
                <a:lnTo>
                  <a:pt x="130643" y="68593"/>
                </a:lnTo>
                <a:close/>
              </a:path>
              <a:path w="316639" h="318778">
                <a:moveTo>
                  <a:pt x="172809" y="318135"/>
                </a:moveTo>
                <a:lnTo>
                  <a:pt x="169826" y="253795"/>
                </a:lnTo>
                <a:lnTo>
                  <a:pt x="177358" y="252469"/>
                </a:lnTo>
                <a:lnTo>
                  <a:pt x="167947" y="253888"/>
                </a:lnTo>
                <a:lnTo>
                  <a:pt x="166417" y="254119"/>
                </a:lnTo>
                <a:lnTo>
                  <a:pt x="160024" y="254439"/>
                </a:lnTo>
                <a:lnTo>
                  <a:pt x="156828" y="254439"/>
                </a:lnTo>
                <a:lnTo>
                  <a:pt x="150435" y="254130"/>
                </a:lnTo>
                <a:lnTo>
                  <a:pt x="148794" y="253874"/>
                </a:lnTo>
                <a:lnTo>
                  <a:pt x="139396" y="252405"/>
                </a:lnTo>
                <a:lnTo>
                  <a:pt x="130872" y="250106"/>
                </a:lnTo>
                <a:lnTo>
                  <a:pt x="132323" y="250654"/>
                </a:lnTo>
                <a:lnTo>
                  <a:pt x="129340" y="249693"/>
                </a:lnTo>
                <a:lnTo>
                  <a:pt x="124866" y="315156"/>
                </a:lnTo>
                <a:lnTo>
                  <a:pt x="128275" y="315868"/>
                </a:lnTo>
                <a:lnTo>
                  <a:pt x="140634" y="317799"/>
                </a:lnTo>
                <a:lnTo>
                  <a:pt x="138077" y="252199"/>
                </a:lnTo>
                <a:lnTo>
                  <a:pt x="141273" y="252911"/>
                </a:lnTo>
                <a:lnTo>
                  <a:pt x="147239" y="253795"/>
                </a:lnTo>
                <a:lnTo>
                  <a:pt x="156828" y="318777"/>
                </a:lnTo>
                <a:lnTo>
                  <a:pt x="160024" y="318778"/>
                </a:lnTo>
                <a:lnTo>
                  <a:pt x="172809" y="318135"/>
                </a:lnTo>
                <a:close/>
              </a:path>
              <a:path w="316639" h="318778">
                <a:moveTo>
                  <a:pt x="129340" y="249693"/>
                </a:moveTo>
                <a:lnTo>
                  <a:pt x="132323" y="250654"/>
                </a:lnTo>
                <a:lnTo>
                  <a:pt x="130872" y="250106"/>
                </a:lnTo>
                <a:lnTo>
                  <a:pt x="123800" y="247575"/>
                </a:lnTo>
                <a:lnTo>
                  <a:pt x="124866" y="315156"/>
                </a:lnTo>
                <a:lnTo>
                  <a:pt x="129340" y="249693"/>
                </a:lnTo>
                <a:close/>
              </a:path>
              <a:path w="316639" h="318778">
                <a:moveTo>
                  <a:pt x="141060" y="65961"/>
                </a:moveTo>
                <a:lnTo>
                  <a:pt x="147239" y="64974"/>
                </a:lnTo>
                <a:lnTo>
                  <a:pt x="144043" y="643"/>
                </a:lnTo>
                <a:lnTo>
                  <a:pt x="140634" y="987"/>
                </a:lnTo>
                <a:lnTo>
                  <a:pt x="138077" y="66583"/>
                </a:lnTo>
                <a:lnTo>
                  <a:pt x="141060" y="65961"/>
                </a:lnTo>
                <a:close/>
              </a:path>
              <a:path w="316639" h="318778">
                <a:moveTo>
                  <a:pt x="147239" y="253795"/>
                </a:moveTo>
                <a:lnTo>
                  <a:pt x="141273" y="252911"/>
                </a:lnTo>
                <a:lnTo>
                  <a:pt x="138077" y="252199"/>
                </a:lnTo>
                <a:lnTo>
                  <a:pt x="140634" y="317799"/>
                </a:lnTo>
                <a:lnTo>
                  <a:pt x="144043" y="318134"/>
                </a:lnTo>
                <a:lnTo>
                  <a:pt x="156828" y="318777"/>
                </a:lnTo>
                <a:lnTo>
                  <a:pt x="147239" y="253795"/>
                </a:lnTo>
                <a:close/>
              </a:path>
              <a:path w="316639" h="318778">
                <a:moveTo>
                  <a:pt x="166417" y="254119"/>
                </a:moveTo>
                <a:lnTo>
                  <a:pt x="167947" y="253888"/>
                </a:lnTo>
                <a:lnTo>
                  <a:pt x="158439" y="254359"/>
                </a:lnTo>
                <a:lnTo>
                  <a:pt x="148794" y="253874"/>
                </a:lnTo>
                <a:lnTo>
                  <a:pt x="150435" y="254130"/>
                </a:lnTo>
                <a:lnTo>
                  <a:pt x="156828" y="254439"/>
                </a:lnTo>
                <a:lnTo>
                  <a:pt x="160024" y="254439"/>
                </a:lnTo>
                <a:lnTo>
                  <a:pt x="166417" y="254119"/>
                </a:lnTo>
                <a:close/>
              </a:path>
              <a:path w="316639" h="318778">
                <a:moveTo>
                  <a:pt x="172809" y="643"/>
                </a:moveTo>
                <a:lnTo>
                  <a:pt x="160024" y="0"/>
                </a:lnTo>
                <a:lnTo>
                  <a:pt x="156828" y="0"/>
                </a:lnTo>
                <a:lnTo>
                  <a:pt x="160024" y="64330"/>
                </a:lnTo>
                <a:lnTo>
                  <a:pt x="166417" y="64652"/>
                </a:lnTo>
                <a:lnTo>
                  <a:pt x="172809" y="643"/>
                </a:lnTo>
                <a:close/>
              </a:path>
              <a:path w="316639" h="318778">
                <a:moveTo>
                  <a:pt x="176218" y="317809"/>
                </a:moveTo>
                <a:lnTo>
                  <a:pt x="175792" y="252883"/>
                </a:lnTo>
                <a:lnTo>
                  <a:pt x="179201" y="252190"/>
                </a:lnTo>
                <a:lnTo>
                  <a:pt x="184955" y="250605"/>
                </a:lnTo>
                <a:lnTo>
                  <a:pt x="188790" y="315878"/>
                </a:lnTo>
                <a:lnTo>
                  <a:pt x="191986" y="315183"/>
                </a:lnTo>
                <a:lnTo>
                  <a:pt x="204132" y="311964"/>
                </a:lnTo>
                <a:lnTo>
                  <a:pt x="193691" y="247575"/>
                </a:lnTo>
                <a:lnTo>
                  <a:pt x="187938" y="249665"/>
                </a:lnTo>
                <a:lnTo>
                  <a:pt x="186366" y="250081"/>
                </a:lnTo>
                <a:lnTo>
                  <a:pt x="177358" y="252469"/>
                </a:lnTo>
                <a:lnTo>
                  <a:pt x="169826" y="253795"/>
                </a:lnTo>
                <a:lnTo>
                  <a:pt x="172809" y="318135"/>
                </a:lnTo>
                <a:lnTo>
                  <a:pt x="176218" y="317809"/>
                </a:lnTo>
                <a:close/>
              </a:path>
              <a:path w="316639" h="318778">
                <a:moveTo>
                  <a:pt x="184955" y="68021"/>
                </a:moveTo>
                <a:lnTo>
                  <a:pt x="179201" y="66583"/>
                </a:lnTo>
                <a:lnTo>
                  <a:pt x="176218" y="66004"/>
                </a:lnTo>
                <a:lnTo>
                  <a:pt x="169826" y="64974"/>
                </a:lnTo>
                <a:lnTo>
                  <a:pt x="167924" y="64880"/>
                </a:lnTo>
                <a:lnTo>
                  <a:pt x="177508" y="66328"/>
                </a:lnTo>
                <a:lnTo>
                  <a:pt x="186423" y="68564"/>
                </a:lnTo>
                <a:lnTo>
                  <a:pt x="184955" y="68021"/>
                </a:lnTo>
                <a:close/>
              </a:path>
              <a:path w="316639" h="318778">
                <a:moveTo>
                  <a:pt x="207115" y="311025"/>
                </a:moveTo>
                <a:lnTo>
                  <a:pt x="218835" y="306680"/>
                </a:lnTo>
                <a:lnTo>
                  <a:pt x="223096" y="228514"/>
                </a:lnTo>
                <a:lnTo>
                  <a:pt x="227571" y="224149"/>
                </a:lnTo>
                <a:lnTo>
                  <a:pt x="235881" y="213545"/>
                </a:lnTo>
                <a:lnTo>
                  <a:pt x="245896" y="291995"/>
                </a:lnTo>
                <a:lnTo>
                  <a:pt x="242061" y="203084"/>
                </a:lnTo>
                <a:lnTo>
                  <a:pt x="245409" y="195668"/>
                </a:lnTo>
                <a:lnTo>
                  <a:pt x="240949" y="204966"/>
                </a:lnTo>
                <a:lnTo>
                  <a:pt x="240569" y="205758"/>
                </a:lnTo>
                <a:lnTo>
                  <a:pt x="238438" y="209684"/>
                </a:lnTo>
                <a:lnTo>
                  <a:pt x="237432" y="210919"/>
                </a:lnTo>
                <a:lnTo>
                  <a:pt x="224716" y="226526"/>
                </a:lnTo>
                <a:lnTo>
                  <a:pt x="212442" y="237127"/>
                </a:lnTo>
                <a:lnTo>
                  <a:pt x="208820" y="239760"/>
                </a:lnTo>
                <a:lnTo>
                  <a:pt x="204558" y="242103"/>
                </a:lnTo>
                <a:lnTo>
                  <a:pt x="210670" y="238220"/>
                </a:lnTo>
                <a:lnTo>
                  <a:pt x="203539" y="242616"/>
                </a:lnTo>
                <a:lnTo>
                  <a:pt x="202001" y="243564"/>
                </a:lnTo>
                <a:lnTo>
                  <a:pt x="196674" y="246259"/>
                </a:lnTo>
                <a:lnTo>
                  <a:pt x="195268" y="246781"/>
                </a:lnTo>
                <a:lnTo>
                  <a:pt x="186366" y="250081"/>
                </a:lnTo>
                <a:lnTo>
                  <a:pt x="187938" y="249665"/>
                </a:lnTo>
                <a:lnTo>
                  <a:pt x="193691" y="247575"/>
                </a:lnTo>
                <a:lnTo>
                  <a:pt x="204132" y="311964"/>
                </a:lnTo>
                <a:lnTo>
                  <a:pt x="207115" y="311025"/>
                </a:lnTo>
                <a:close/>
              </a:path>
              <a:path w="316639" h="318778">
                <a:moveTo>
                  <a:pt x="204984" y="76519"/>
                </a:moveTo>
                <a:lnTo>
                  <a:pt x="207115" y="7596"/>
                </a:lnTo>
                <a:lnTo>
                  <a:pt x="203919" y="6566"/>
                </a:lnTo>
                <a:lnTo>
                  <a:pt x="202427" y="75081"/>
                </a:lnTo>
                <a:lnTo>
                  <a:pt x="196674" y="72356"/>
                </a:lnTo>
                <a:lnTo>
                  <a:pt x="193904" y="71218"/>
                </a:lnTo>
                <a:lnTo>
                  <a:pt x="191773" y="3497"/>
                </a:lnTo>
                <a:lnTo>
                  <a:pt x="188790" y="2896"/>
                </a:lnTo>
                <a:lnTo>
                  <a:pt x="176218" y="965"/>
                </a:lnTo>
                <a:lnTo>
                  <a:pt x="172809" y="643"/>
                </a:lnTo>
                <a:lnTo>
                  <a:pt x="166417" y="64652"/>
                </a:lnTo>
                <a:lnTo>
                  <a:pt x="160024" y="64330"/>
                </a:lnTo>
                <a:lnTo>
                  <a:pt x="156828" y="0"/>
                </a:lnTo>
                <a:lnTo>
                  <a:pt x="144043" y="643"/>
                </a:lnTo>
                <a:lnTo>
                  <a:pt x="147239" y="64974"/>
                </a:lnTo>
                <a:lnTo>
                  <a:pt x="141060" y="65961"/>
                </a:lnTo>
                <a:lnTo>
                  <a:pt x="138077" y="66583"/>
                </a:lnTo>
                <a:lnTo>
                  <a:pt x="140634" y="987"/>
                </a:lnTo>
                <a:lnTo>
                  <a:pt x="128275" y="2918"/>
                </a:lnTo>
                <a:lnTo>
                  <a:pt x="125292" y="3519"/>
                </a:lnTo>
                <a:lnTo>
                  <a:pt x="128914" y="69030"/>
                </a:lnTo>
                <a:lnTo>
                  <a:pt x="132323" y="67957"/>
                </a:lnTo>
                <a:lnTo>
                  <a:pt x="139440" y="66370"/>
                </a:lnTo>
                <a:lnTo>
                  <a:pt x="148916" y="64890"/>
                </a:lnTo>
                <a:lnTo>
                  <a:pt x="150435" y="64652"/>
                </a:lnTo>
                <a:lnTo>
                  <a:pt x="156828" y="64330"/>
                </a:lnTo>
                <a:lnTo>
                  <a:pt x="158439" y="64410"/>
                </a:lnTo>
                <a:lnTo>
                  <a:pt x="167924" y="64880"/>
                </a:lnTo>
                <a:lnTo>
                  <a:pt x="169826" y="64974"/>
                </a:lnTo>
                <a:lnTo>
                  <a:pt x="176218" y="66004"/>
                </a:lnTo>
                <a:lnTo>
                  <a:pt x="179201" y="66583"/>
                </a:lnTo>
                <a:lnTo>
                  <a:pt x="184955" y="68021"/>
                </a:lnTo>
                <a:lnTo>
                  <a:pt x="186423" y="68564"/>
                </a:lnTo>
                <a:lnTo>
                  <a:pt x="188364" y="69051"/>
                </a:lnTo>
                <a:lnTo>
                  <a:pt x="194943" y="71716"/>
                </a:lnTo>
                <a:lnTo>
                  <a:pt x="204001" y="76048"/>
                </a:lnTo>
                <a:lnTo>
                  <a:pt x="210576" y="80090"/>
                </a:lnTo>
                <a:lnTo>
                  <a:pt x="204984" y="76519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97678" y="-264573"/>
            <a:ext cx="1191128" cy="1189177"/>
          </a:xfrm>
          <a:custGeom>
            <a:avLst/>
            <a:gdLst/>
            <a:ahLst/>
            <a:cxnLst/>
            <a:rect l="l" t="t" r="r" b="b"/>
            <a:pathLst>
              <a:path w="1191128" h="1189177">
                <a:moveTo>
                  <a:pt x="1191128" y="1143407"/>
                </a:moveTo>
                <a:lnTo>
                  <a:pt x="310172" y="264573"/>
                </a:lnTo>
                <a:lnTo>
                  <a:pt x="219332" y="264573"/>
                </a:lnTo>
                <a:lnTo>
                  <a:pt x="1146168" y="1189177"/>
                </a:lnTo>
                <a:lnTo>
                  <a:pt x="1191128" y="1143407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221982" y="551235"/>
            <a:ext cx="350519" cy="372445"/>
          </a:xfrm>
          <a:custGeom>
            <a:avLst/>
            <a:gdLst/>
            <a:ahLst/>
            <a:cxnLst/>
            <a:rect l="l" t="t" r="r" b="b"/>
            <a:pathLst>
              <a:path w="350519" h="372445">
                <a:moveTo>
                  <a:pt x="350519" y="43902"/>
                </a:moveTo>
                <a:lnTo>
                  <a:pt x="303641" y="0"/>
                </a:lnTo>
                <a:lnTo>
                  <a:pt x="0" y="328542"/>
                </a:lnTo>
                <a:lnTo>
                  <a:pt x="46878" y="372445"/>
                </a:lnTo>
                <a:lnTo>
                  <a:pt x="350519" y="43902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33954" y="582178"/>
            <a:ext cx="395906" cy="431338"/>
          </a:xfrm>
          <a:custGeom>
            <a:avLst/>
            <a:gdLst/>
            <a:ahLst/>
            <a:cxnLst/>
            <a:rect l="l" t="t" r="r" b="b"/>
            <a:pathLst>
              <a:path w="395906" h="431338">
                <a:moveTo>
                  <a:pt x="310045" y="292529"/>
                </a:moveTo>
                <a:lnTo>
                  <a:pt x="47304" y="0"/>
                </a:lnTo>
                <a:lnTo>
                  <a:pt x="0" y="43216"/>
                </a:lnTo>
                <a:lnTo>
                  <a:pt x="310045" y="388622"/>
                </a:lnTo>
                <a:lnTo>
                  <a:pt x="310045" y="292529"/>
                </a:lnTo>
                <a:close/>
              </a:path>
            </a:pathLst>
          </a:custGeom>
          <a:solidFill>
            <a:srgbClr val="EBEC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-16241"/>
            <a:ext cx="9205995" cy="225480"/>
          </a:xfrm>
          <a:custGeom>
            <a:avLst/>
            <a:gdLst/>
            <a:ahLst/>
            <a:cxnLst/>
            <a:rect l="l" t="t" r="r" b="b"/>
            <a:pathLst>
              <a:path w="9205995" h="225480">
                <a:moveTo>
                  <a:pt x="9144000" y="16241"/>
                </a:moveTo>
                <a:lnTo>
                  <a:pt x="0" y="16241"/>
                </a:lnTo>
                <a:lnTo>
                  <a:pt x="0" y="225480"/>
                </a:lnTo>
                <a:lnTo>
                  <a:pt x="9144000" y="225480"/>
                </a:lnTo>
                <a:lnTo>
                  <a:pt x="9144000" y="1624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736900"/>
            <a:ext cx="9130555" cy="340436"/>
          </a:xfrm>
          <a:custGeom>
            <a:avLst/>
            <a:gdLst/>
            <a:ahLst/>
            <a:cxnLst/>
            <a:rect l="l" t="t" r="r" b="b"/>
            <a:pathLst>
              <a:path w="9130555" h="340436">
                <a:moveTo>
                  <a:pt x="9130555" y="14684"/>
                </a:moveTo>
                <a:lnTo>
                  <a:pt x="0" y="14684"/>
                </a:lnTo>
                <a:lnTo>
                  <a:pt x="0" y="340436"/>
                </a:lnTo>
                <a:lnTo>
                  <a:pt x="9130555" y="340436"/>
                </a:lnTo>
                <a:lnTo>
                  <a:pt x="9130555" y="14684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29556" y="6088378"/>
            <a:ext cx="1600200" cy="816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91883" y="6198108"/>
            <a:ext cx="2316479" cy="541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201162" y="1989153"/>
            <a:ext cx="5170831" cy="1031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850"/>
              </a:lnSpc>
              <a:spcBef>
                <a:spcPts val="192"/>
              </a:spcBef>
            </a:pPr>
            <a:r>
              <a:rPr sz="3600" b="1" spc="0" dirty="0" smtClean="0">
                <a:solidFill>
                  <a:srgbClr val="3477B1"/>
                </a:solidFill>
                <a:latin typeface="Century Gothic"/>
                <a:cs typeface="Century Gothic"/>
              </a:rPr>
              <a:t>Estructura Organizativa</a:t>
            </a:r>
            <a:endParaRPr sz="3600">
              <a:latin typeface="Century Gothic"/>
              <a:cs typeface="Century Gothic"/>
            </a:endParaRPr>
          </a:p>
          <a:p>
            <a:pPr marL="857503" marR="891288" algn="ctr">
              <a:lnSpc>
                <a:spcPts val="4275"/>
              </a:lnSpc>
              <a:spcBef>
                <a:spcPts val="21"/>
              </a:spcBef>
            </a:pPr>
            <a:r>
              <a:rPr sz="5400" b="1" spc="0" baseline="-1510" dirty="0" smtClean="0">
                <a:solidFill>
                  <a:srgbClr val="3477B1"/>
                </a:solidFill>
                <a:latin typeface="Century Gothic"/>
                <a:cs typeface="Century Gothic"/>
              </a:rPr>
              <a:t>de CONAMYPE</a:t>
            </a:r>
            <a:endParaRPr sz="3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083054" y="841581"/>
            <a:ext cx="449501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GÉNERO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6952" y="1837457"/>
            <a:ext cx="7439501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géne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r>
              <a:rPr sz="1400" spc="1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rear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6952" y="2157247"/>
            <a:ext cx="1574537" cy="524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375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rs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727"/>
              </a:spcBef>
            </a:pP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9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03119" y="2157247"/>
            <a:ext cx="325683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01467" y="2157247"/>
            <a:ext cx="793424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3365" y="2157247"/>
            <a:ext cx="289774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23613" y="2157247"/>
            <a:ext cx="682656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gé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7053" y="2157247"/>
            <a:ext cx="1703298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en  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  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50430" y="2157247"/>
            <a:ext cx="1053826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orma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43683" y="2477791"/>
            <a:ext cx="576037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das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6952" y="2797831"/>
            <a:ext cx="7436453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2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te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la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equ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eres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2685" y="3885713"/>
            <a:ext cx="6446838" cy="8042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Ke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eda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Lar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efa de 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1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412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669286" y="841581"/>
            <a:ext cx="332377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LEGAL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6726" y="1874418"/>
            <a:ext cx="7266359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orar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en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36726" y="2194962"/>
            <a:ext cx="111020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53234" y="2194962"/>
            <a:ext cx="99310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50767" y="2194962"/>
            <a:ext cx="84636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03268" y="2194962"/>
            <a:ext cx="14774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57776" y="2194962"/>
            <a:ext cx="64845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demás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2156" y="2194962"/>
            <a:ext cx="85704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un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dades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4054" y="2194962"/>
            <a:ext cx="162269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rga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as, 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2651" y="2194962"/>
            <a:ext cx="29840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6726" y="2515002"/>
            <a:ext cx="7264377" cy="843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reque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ad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 en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mane</a:t>
            </a:r>
            <a:r>
              <a:rPr sz="1400" spc="-9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  <a:p>
            <a:pPr marL="12700" marR="9446">
              <a:lnSpc>
                <a:spcPct val="148809"/>
              </a:lnSpc>
              <a:spcBef>
                <a:spcPts val="326"/>
              </a:spcBef>
            </a:pPr>
            <a:r>
              <a:rPr sz="1400" spc="0" dirty="0" smtClean="0">
                <a:latin typeface="Century Gothic"/>
                <a:cs typeface="Century Gothic"/>
              </a:rPr>
              <a:t>ju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s.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rar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ces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rám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20572" y="3736996"/>
            <a:ext cx="6862059" cy="1164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Roxana Caro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Ze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edón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Cor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ez,</a:t>
            </a:r>
            <a:r>
              <a:rPr sz="1400" spc="-4" dirty="0" smtClean="0">
                <a:latin typeface="Century Gothic"/>
                <a:cs typeface="Century Gothic"/>
              </a:rPr>
              <a:t> J</a:t>
            </a:r>
            <a:r>
              <a:rPr sz="1400" spc="0" dirty="0" smtClean="0">
                <a:latin typeface="Century Gothic"/>
                <a:cs typeface="Century Gothic"/>
              </a:rPr>
              <a:t>efa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Lega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7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3229" y="825015"/>
            <a:ext cx="803216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</a:t>
            </a:r>
            <a:r>
              <a:rPr sz="2800" b="1" spc="-66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C</a:t>
            </a:r>
            <a:r>
              <a:rPr sz="2800" b="1" spc="9" dirty="0" smtClean="0">
                <a:latin typeface="Century Gothic"/>
                <a:cs typeface="Century Gothic"/>
              </a:rPr>
              <a:t>O</a:t>
            </a:r>
            <a:r>
              <a:rPr sz="2800" b="1" spc="0" dirty="0" smtClean="0">
                <a:latin typeface="Century Gothic"/>
                <a:cs typeface="Century Gothic"/>
              </a:rPr>
              <a:t>MUNICA</a:t>
            </a:r>
            <a:r>
              <a:rPr sz="2800" b="1" spc="9" dirty="0" smtClean="0">
                <a:latin typeface="Century Gothic"/>
                <a:cs typeface="Century Gothic"/>
              </a:rPr>
              <a:t>C</a:t>
            </a:r>
            <a:r>
              <a:rPr sz="2800" b="1" spc="0" dirty="0" smtClean="0">
                <a:latin typeface="Century Gothic"/>
                <a:cs typeface="Century Gothic"/>
              </a:rPr>
              <a:t>IONES</a:t>
            </a:r>
            <a:r>
              <a:rPr sz="2800" b="1" spc="-207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INST</a:t>
            </a:r>
            <a:r>
              <a:rPr sz="2800" b="1" spc="-4" dirty="0" smtClean="0">
                <a:latin typeface="Century Gothic"/>
                <a:cs typeface="Century Gothic"/>
              </a:rPr>
              <a:t>I</a:t>
            </a:r>
            <a:r>
              <a:rPr sz="2800" b="1" spc="0" dirty="0" smtClean="0">
                <a:latin typeface="Century Gothic"/>
                <a:cs typeface="Century Gothic"/>
              </a:rPr>
              <a:t>TUCI</a:t>
            </a:r>
            <a:r>
              <a:rPr sz="2800" b="1" spc="9" dirty="0" smtClean="0">
                <a:latin typeface="Century Gothic"/>
                <a:cs typeface="Century Gothic"/>
              </a:rPr>
              <a:t>O</a:t>
            </a:r>
            <a:r>
              <a:rPr sz="2800" b="1" spc="0" dirty="0" smtClean="0">
                <a:latin typeface="Century Gothic"/>
                <a:cs typeface="Century Gothic"/>
              </a:rPr>
              <a:t>NAL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8672" y="1874418"/>
            <a:ext cx="7242262" cy="524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ar, 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 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ejecu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ar 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 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endParaRPr sz="1400">
              <a:latin typeface="Century Gothic"/>
              <a:cs typeface="Century Gothic"/>
            </a:endParaRPr>
          </a:p>
          <a:p>
            <a:pPr marL="12700" marR="2195">
              <a:lnSpc>
                <a:spcPct val="102172"/>
              </a:lnSpc>
              <a:spcBef>
                <a:spcPts val="727"/>
              </a:spcBef>
            </a:pP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25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v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b</a:t>
            </a:r>
            <a:r>
              <a:rPr sz="1400" spc="-4" dirty="0" smtClean="0">
                <a:latin typeface="Century Gothic"/>
                <a:cs typeface="Century Gothic"/>
              </a:rPr>
              <a:t>il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 con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dada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bre el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er 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8672" y="2515002"/>
            <a:ext cx="1531788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  y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vad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32278" y="2515002"/>
            <a:ext cx="5567871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36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37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7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q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83386" y="3641873"/>
            <a:ext cx="6791290" cy="148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Sa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án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ez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efa de 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Comu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4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-12192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5828" y="1237"/>
                </a:moveTo>
                <a:lnTo>
                  <a:pt x="12192" y="1237"/>
                </a:lnTo>
                <a:lnTo>
                  <a:pt x="12192" y="523965"/>
                </a:lnTo>
                <a:lnTo>
                  <a:pt x="9145828" y="523965"/>
                </a:lnTo>
                <a:lnTo>
                  <a:pt x="9145828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36692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59125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585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5050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5050" y="522841"/>
                </a:lnTo>
                <a:lnTo>
                  <a:pt x="2355050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49858" y="841581"/>
            <a:ext cx="7287298" cy="32933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5915" marR="861880" algn="ctr">
              <a:lnSpc>
                <a:spcPts val="3850"/>
              </a:lnSpc>
              <a:spcBef>
                <a:spcPts val="192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PLANIFICACIÓN</a:t>
            </a:r>
            <a:endParaRPr sz="28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2485"/>
              </a:spcBef>
            </a:pPr>
            <a:r>
              <a:rPr sz="1400" spc="-14" dirty="0" smtClean="0">
                <a:latin typeface="Century Gothic"/>
                <a:cs typeface="Century Gothic"/>
              </a:rPr>
              <a:t>L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4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4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pera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 </a:t>
            </a:r>
            <a:r>
              <a:rPr sz="1400" spc="3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anes 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par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15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50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dor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ump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és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buenas prá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es;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dar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añ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is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emá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pera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anes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 p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 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mar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 </a:t>
            </a:r>
            <a:r>
              <a:rPr sz="1400" spc="-9" dirty="0" smtClean="0">
                <a:latin typeface="Century Gothic"/>
                <a:cs typeface="Century Gothic"/>
              </a:rPr>
              <a:t>q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qu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; </a:t>
            </a:r>
            <a:r>
              <a:rPr sz="1400" spc="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ados</a:t>
            </a:r>
            <a:r>
              <a:rPr sz="1400" spc="34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36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á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endParaRPr sz="1400" dirty="0">
              <a:latin typeface="Century Gothic"/>
              <a:cs typeface="Century Gothic"/>
            </a:endParaRPr>
          </a:p>
          <a:p>
            <a:pPr marL="12700" marR="627658" algn="just">
              <a:lnSpc>
                <a:spcPct val="102172"/>
              </a:lnSpc>
              <a:spcBef>
                <a:spcPts val="828"/>
              </a:spcBef>
            </a:pP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rgan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4" dirty="0" smtClean="0">
                <a:latin typeface="Century Gothic"/>
                <a:cs typeface="Century Gothic"/>
              </a:rPr>
              <a:t>NAM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así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dar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1824" y="825015"/>
            <a:ext cx="695176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OFICINA</a:t>
            </a:r>
            <a:r>
              <a:rPr sz="2800" b="1" spc="-75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INFORMACI</a:t>
            </a:r>
            <a:r>
              <a:rPr sz="2800" b="1" spc="19" dirty="0" smtClean="0">
                <a:latin typeface="Century Gothic"/>
                <a:cs typeface="Century Gothic"/>
              </a:rPr>
              <a:t>Ó</a:t>
            </a:r>
            <a:r>
              <a:rPr sz="2800" b="1" spc="0" dirty="0" smtClean="0">
                <a:latin typeface="Century Gothic"/>
                <a:cs typeface="Century Gothic"/>
              </a:rPr>
              <a:t>N</a:t>
            </a:r>
            <a:r>
              <a:rPr sz="2800" b="1" spc="-146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Y</a:t>
            </a:r>
            <a:r>
              <a:rPr sz="2800" b="1" spc="-2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RES</a:t>
            </a:r>
            <a:r>
              <a:rPr sz="2800" b="1" spc="-9" dirty="0" smtClean="0">
                <a:latin typeface="Century Gothic"/>
                <a:cs typeface="Century Gothic"/>
              </a:rPr>
              <a:t>P</a:t>
            </a:r>
            <a:r>
              <a:rPr sz="2800" b="1" spc="0" dirty="0" smtClean="0">
                <a:latin typeface="Century Gothic"/>
                <a:cs typeface="Century Gothic"/>
              </a:rPr>
              <a:t>UESTA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1874418"/>
            <a:ext cx="7199899" cy="84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Ga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4" dirty="0" smtClean="0">
                <a:latin typeface="Century Gothic"/>
                <a:cs typeface="Century Gothic"/>
              </a:rPr>
              <a:t>an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eje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derecho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endParaRPr sz="1400">
              <a:latin typeface="Century Gothic"/>
              <a:cs typeface="Century Gothic"/>
            </a:endParaRPr>
          </a:p>
          <a:p>
            <a:pPr marL="12700" marR="3618">
              <a:lnSpc>
                <a:spcPct val="148809"/>
              </a:lnSpc>
              <a:spcBef>
                <a:spcPts val="326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úb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gene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ada;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rea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ic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erec</a:t>
            </a:r>
            <a:r>
              <a:rPr sz="1400" spc="-1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úb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9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2835042"/>
            <a:ext cx="6912743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pue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-9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manera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eraz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9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Ley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nfo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ú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17942" y="2835042"/>
            <a:ext cx="27662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1616" y="3964961"/>
            <a:ext cx="6794530" cy="1337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Er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ka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Ram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rez,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fi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de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4" dirty="0" smtClean="0">
                <a:latin typeface="Century Gothic"/>
                <a:cs typeface="Century Gothic"/>
              </a:rPr>
              <a:t>ció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ts val="1680"/>
              </a:lnSpc>
              <a:spcBef>
                <a:spcPts val="6"/>
              </a:spcBef>
            </a:pPr>
            <a:r>
              <a:rPr sz="2100" spc="0" baseline="-1941" dirty="0" smtClean="0">
                <a:latin typeface="Century Gothic"/>
                <a:cs typeface="Century Gothic"/>
              </a:rPr>
              <a:t>Re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0" baseline="-1941" dirty="0" smtClean="0">
                <a:latin typeface="Century Gothic"/>
                <a:cs typeface="Century Gothic"/>
              </a:rPr>
              <a:t>pue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a.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406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73302" y="825015"/>
            <a:ext cx="196392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</a:t>
            </a:r>
            <a:r>
              <a:rPr sz="2800" b="1" spc="-4" dirty="0" smtClean="0">
                <a:latin typeface="Century Gothic"/>
                <a:cs typeface="Century Gothic"/>
              </a:rPr>
              <a:t>I</a:t>
            </a:r>
            <a:r>
              <a:rPr sz="2800" b="1" spc="0" dirty="0" smtClean="0">
                <a:latin typeface="Century Gothic"/>
                <a:cs typeface="Century Gothic"/>
              </a:rPr>
              <a:t>DAD</a:t>
            </a:r>
            <a:r>
              <a:rPr sz="2800" b="1" spc="-71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57911" y="825015"/>
            <a:ext cx="51826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4" dirty="0" smtClean="0">
                <a:latin typeface="Century Gothic"/>
                <a:cs typeface="Century Gothic"/>
              </a:rPr>
              <a:t>C</a:t>
            </a:r>
            <a:r>
              <a:rPr sz="2800" b="1" spc="0" dirty="0" smtClean="0">
                <a:latin typeface="Century Gothic"/>
                <a:cs typeface="Century Gothic"/>
              </a:rPr>
              <a:t>OOPERACIÓN</a:t>
            </a:r>
            <a:r>
              <a:rPr sz="2800" b="1" spc="-169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Y</a:t>
            </a:r>
            <a:r>
              <a:rPr sz="2800" b="1" spc="-17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PROYECTOS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0072" y="1887942"/>
            <a:ext cx="1315018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R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s</a:t>
            </a:r>
            <a:r>
              <a:rPr sz="1600" spc="4" dirty="0" smtClean="0">
                <a:latin typeface="Century Gothic"/>
                <a:cs typeface="Century Gothic"/>
              </a:rPr>
              <a:t>p</a:t>
            </a:r>
            <a:r>
              <a:rPr sz="1600" spc="0" dirty="0" smtClean="0">
                <a:latin typeface="Century Gothic"/>
                <a:cs typeface="Century Gothic"/>
              </a:rPr>
              <a:t>o</a:t>
            </a:r>
            <a:r>
              <a:rPr sz="1600" spc="-4" dirty="0" smtClean="0">
                <a:latin typeface="Century Gothic"/>
                <a:cs typeface="Century Gothic"/>
              </a:rPr>
              <a:t>n</a:t>
            </a:r>
            <a:r>
              <a:rPr sz="1600" spc="0" dirty="0" smtClean="0">
                <a:latin typeface="Century Gothic"/>
                <a:cs typeface="Century Gothic"/>
              </a:rPr>
              <a:t>sa</a:t>
            </a:r>
            <a:r>
              <a:rPr sz="1600" spc="4" dirty="0" smtClean="0">
                <a:latin typeface="Century Gothic"/>
                <a:cs typeface="Century Gothic"/>
              </a:rPr>
              <a:t>b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0" dirty="0" smtClean="0">
                <a:latin typeface="Century Gothic"/>
                <a:cs typeface="Century Gothic"/>
              </a:rPr>
              <a:t>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62632" y="1887942"/>
            <a:ext cx="326105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-4" dirty="0" smtClean="0">
                <a:latin typeface="Century Gothic"/>
                <a:cs typeface="Century Gothic"/>
              </a:rPr>
              <a:t>de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07894" y="1887942"/>
            <a:ext cx="239296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14" dirty="0" smtClean="0">
                <a:latin typeface="Century Gothic"/>
                <a:cs typeface="Century Gothic"/>
              </a:rPr>
              <a:t>la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2986" y="1887942"/>
            <a:ext cx="1461573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id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9" dirty="0" smtClean="0">
                <a:latin typeface="Century Gothic"/>
                <a:cs typeface="Century Gothic"/>
              </a:rPr>
              <a:t>n</a:t>
            </a:r>
            <a:r>
              <a:rPr sz="1600" spc="-14" dirty="0" smtClean="0">
                <a:latin typeface="Century Gothic"/>
                <a:cs typeface="Century Gothic"/>
              </a:rPr>
              <a:t>t</a:t>
            </a:r>
            <a:r>
              <a:rPr sz="1600" spc="0" dirty="0" smtClean="0">
                <a:latin typeface="Century Gothic"/>
                <a:cs typeface="Century Gothic"/>
              </a:rPr>
              <a:t>i</a:t>
            </a:r>
            <a:r>
              <a:rPr sz="1600" spc="4" dirty="0" smtClean="0">
                <a:latin typeface="Century Gothic"/>
                <a:cs typeface="Century Gothic"/>
              </a:rPr>
              <a:t>f</a:t>
            </a:r>
            <a:r>
              <a:rPr sz="1600" spc="1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cació</a:t>
            </a:r>
            <a:r>
              <a:rPr sz="1600" spc="4" dirty="0" smtClean="0">
                <a:latin typeface="Century Gothic"/>
                <a:cs typeface="Century Gothic"/>
              </a:rPr>
              <a:t>n</a:t>
            </a:r>
            <a:r>
              <a:rPr sz="1600" spc="0" dirty="0" smtClean="0">
                <a:latin typeface="Century Gothic"/>
                <a:cs typeface="Century Gothic"/>
              </a:rPr>
              <a:t>,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43755" y="1887942"/>
            <a:ext cx="1237275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formu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0" dirty="0" smtClean="0">
                <a:latin typeface="Century Gothic"/>
                <a:cs typeface="Century Gothic"/>
              </a:rPr>
              <a:t>ación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00115" y="1887942"/>
            <a:ext cx="1454846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y  </a:t>
            </a:r>
            <a:r>
              <a:rPr sz="1600" spc="51" dirty="0" smtClean="0">
                <a:latin typeface="Century Gothic"/>
                <a:cs typeface="Century Gothic"/>
              </a:rPr>
              <a:t> </a:t>
            </a:r>
            <a:r>
              <a:rPr sz="1600" spc="-19" dirty="0" smtClean="0">
                <a:latin typeface="Century Gothic"/>
                <a:cs typeface="Century Gothic"/>
              </a:rPr>
              <a:t>e</a:t>
            </a:r>
            <a:r>
              <a:rPr sz="1600" spc="9" dirty="0" smtClean="0">
                <a:latin typeface="Century Gothic"/>
                <a:cs typeface="Century Gothic"/>
              </a:rPr>
              <a:t>v</a:t>
            </a:r>
            <a:r>
              <a:rPr sz="1600" spc="0" dirty="0" smtClean="0">
                <a:latin typeface="Century Gothic"/>
                <a:cs typeface="Century Gothic"/>
              </a:rPr>
              <a:t>alu</a:t>
            </a:r>
            <a:r>
              <a:rPr sz="1600" spc="4" dirty="0" smtClean="0">
                <a:latin typeface="Century Gothic"/>
                <a:cs typeface="Century Gothic"/>
              </a:rPr>
              <a:t>a</a:t>
            </a:r>
            <a:r>
              <a:rPr sz="1600" spc="0" dirty="0" smtClean="0">
                <a:latin typeface="Century Gothic"/>
                <a:cs typeface="Century Gothic"/>
              </a:rPr>
              <a:t>ción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74660" y="1887942"/>
            <a:ext cx="329153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spc="9" dirty="0" smtClean="0">
                <a:latin typeface="Century Gothic"/>
                <a:cs typeface="Century Gothic"/>
              </a:rPr>
              <a:t>de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26705" y="1887942"/>
            <a:ext cx="315517" cy="960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9263" algn="ctr">
              <a:lnSpc>
                <a:spcPts val="1764"/>
              </a:lnSpc>
              <a:spcBef>
                <a:spcPts val="88"/>
              </a:spcBef>
            </a:pPr>
            <a:r>
              <a:rPr sz="1600" spc="4" dirty="0" smtClean="0">
                <a:latin typeface="Century Gothic"/>
                <a:cs typeface="Century Gothic"/>
              </a:rPr>
              <a:t>la</a:t>
            </a:r>
            <a:endParaRPr sz="1600">
              <a:latin typeface="Century Gothic"/>
              <a:cs typeface="Century Gothic"/>
            </a:endParaRPr>
          </a:p>
          <a:p>
            <a:pPr marR="10828" algn="ctr">
              <a:lnSpc>
                <a:spcPct val="148437"/>
              </a:lnSpc>
              <a:spcBef>
                <a:spcPts val="381"/>
              </a:spcBef>
            </a:pPr>
            <a:r>
              <a:rPr sz="1600" spc="9" dirty="0" smtClean="0">
                <a:latin typeface="Century Gothic"/>
                <a:cs typeface="Century Gothic"/>
              </a:rPr>
              <a:t>de de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072" y="2254206"/>
            <a:ext cx="2001664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fac</a:t>
            </a:r>
            <a:r>
              <a:rPr sz="1600" spc="-9" dirty="0" smtClean="0">
                <a:latin typeface="Century Gothic"/>
                <a:cs typeface="Century Gothic"/>
              </a:rPr>
              <a:t>t</a:t>
            </a:r>
            <a:r>
              <a:rPr sz="1600" spc="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b</a:t>
            </a:r>
            <a:r>
              <a:rPr sz="1600" spc="4" dirty="0" smtClean="0">
                <a:latin typeface="Century Gothic"/>
                <a:cs typeface="Century Gothic"/>
              </a:rPr>
              <a:t>i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dad </a:t>
            </a:r>
            <a:r>
              <a:rPr sz="1600" spc="208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de </a:t>
            </a:r>
            <a:r>
              <a:rPr sz="1600" spc="280" dirty="0" smtClean="0">
                <a:latin typeface="Century Gothic"/>
                <a:cs typeface="Century Gothic"/>
              </a:rPr>
              <a:t> 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0" dirty="0" smtClean="0">
                <a:latin typeface="Century Gothic"/>
                <a:cs typeface="Century Gothic"/>
              </a:rPr>
              <a:t>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654" y="2254206"/>
            <a:ext cx="4758277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pro</a:t>
            </a:r>
            <a:r>
              <a:rPr sz="1600" spc="9" dirty="0" smtClean="0">
                <a:latin typeface="Century Gothic"/>
                <a:cs typeface="Century Gothic"/>
              </a:rPr>
              <a:t>y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9" dirty="0" smtClean="0">
                <a:latin typeface="Century Gothic"/>
                <a:cs typeface="Century Gothic"/>
              </a:rPr>
              <a:t>c</a:t>
            </a:r>
            <a:r>
              <a:rPr sz="1600" spc="0" dirty="0" smtClean="0">
                <a:latin typeface="Century Gothic"/>
                <a:cs typeface="Century Gothic"/>
              </a:rPr>
              <a:t>tos </a:t>
            </a:r>
            <a:r>
              <a:rPr sz="1600" spc="219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pres</a:t>
            </a:r>
            <a:r>
              <a:rPr sz="1600" spc="9" dirty="0" smtClean="0">
                <a:latin typeface="Century Gothic"/>
                <a:cs typeface="Century Gothic"/>
              </a:rPr>
              <a:t>en</a:t>
            </a:r>
            <a:r>
              <a:rPr sz="1600" spc="-14" dirty="0" smtClean="0">
                <a:latin typeface="Century Gothic"/>
                <a:cs typeface="Century Gothic"/>
              </a:rPr>
              <a:t>t</a:t>
            </a:r>
            <a:r>
              <a:rPr sz="1600" spc="0" dirty="0" smtClean="0">
                <a:latin typeface="Century Gothic"/>
                <a:cs typeface="Century Gothic"/>
              </a:rPr>
              <a:t>ad</a:t>
            </a:r>
            <a:r>
              <a:rPr sz="1600" spc="9" dirty="0" smtClean="0">
                <a:latin typeface="Century Gothic"/>
                <a:cs typeface="Century Gothic"/>
              </a:rPr>
              <a:t>o</a:t>
            </a:r>
            <a:r>
              <a:rPr sz="1600" spc="0" dirty="0" smtClean="0">
                <a:latin typeface="Century Gothic"/>
                <a:cs typeface="Century Gothic"/>
              </a:rPr>
              <a:t>s </a:t>
            </a:r>
            <a:r>
              <a:rPr sz="1600" spc="210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a </a:t>
            </a:r>
            <a:r>
              <a:rPr sz="1600" spc="270" dirty="0" smtClean="0">
                <a:latin typeface="Century Gothic"/>
                <a:cs typeface="Century Gothic"/>
              </a:rPr>
              <a:t> 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0" dirty="0" smtClean="0">
                <a:latin typeface="Century Gothic"/>
                <a:cs typeface="Century Gothic"/>
              </a:rPr>
              <a:t>as </a:t>
            </a:r>
            <a:r>
              <a:rPr sz="1600" spc="266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or</a:t>
            </a:r>
            <a:r>
              <a:rPr sz="1600" spc="-4" dirty="0" smtClean="0">
                <a:latin typeface="Century Gothic"/>
                <a:cs typeface="Century Gothic"/>
              </a:rPr>
              <a:t>g</a:t>
            </a:r>
            <a:r>
              <a:rPr sz="1600" spc="0" dirty="0" smtClean="0">
                <a:latin typeface="Century Gothic"/>
                <a:cs typeface="Century Gothic"/>
              </a:rPr>
              <a:t>an</a:t>
            </a:r>
            <a:r>
              <a:rPr sz="1600" spc="14" dirty="0" smtClean="0">
                <a:latin typeface="Century Gothic"/>
                <a:cs typeface="Century Gothic"/>
              </a:rPr>
              <a:t>i</a:t>
            </a:r>
            <a:r>
              <a:rPr sz="1600" spc="-4" dirty="0" smtClean="0">
                <a:latin typeface="Century Gothic"/>
                <a:cs typeface="Century Gothic"/>
              </a:rPr>
              <a:t>z</a:t>
            </a:r>
            <a:r>
              <a:rPr sz="1600" spc="0" dirty="0" smtClean="0">
                <a:latin typeface="Century Gothic"/>
                <a:cs typeface="Century Gothic"/>
              </a:rPr>
              <a:t>ac</a:t>
            </a:r>
            <a:r>
              <a:rPr sz="1600" spc="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o</a:t>
            </a:r>
            <a:r>
              <a:rPr sz="1600" spc="9" dirty="0" smtClean="0">
                <a:latin typeface="Century Gothic"/>
                <a:cs typeface="Century Gothic"/>
              </a:rPr>
              <a:t>n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0072" y="2619966"/>
            <a:ext cx="7051822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coo</a:t>
            </a:r>
            <a:r>
              <a:rPr sz="1600" spc="9" dirty="0" smtClean="0">
                <a:latin typeface="Century Gothic"/>
                <a:cs typeface="Century Gothic"/>
              </a:rPr>
              <a:t>p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rac</a:t>
            </a:r>
            <a:r>
              <a:rPr sz="1600" spc="1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ón</a:t>
            </a:r>
            <a:r>
              <a:rPr sz="1600" spc="249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además</a:t>
            </a:r>
            <a:r>
              <a:rPr sz="1600" spc="292" dirty="0" smtClean="0">
                <a:latin typeface="Century Gothic"/>
                <a:cs typeface="Century Gothic"/>
              </a:rPr>
              <a:t> </a:t>
            </a:r>
            <a:r>
              <a:rPr sz="1600" spc="9" dirty="0" smtClean="0">
                <a:latin typeface="Century Gothic"/>
                <a:cs typeface="Century Gothic"/>
              </a:rPr>
              <a:t>d</a:t>
            </a:r>
            <a:r>
              <a:rPr sz="1600" spc="0" dirty="0" smtClean="0">
                <a:latin typeface="Century Gothic"/>
                <a:cs typeface="Century Gothic"/>
              </a:rPr>
              <a:t>e</a:t>
            </a:r>
            <a:r>
              <a:rPr sz="1600" spc="325" dirty="0" smtClean="0">
                <a:latin typeface="Century Gothic"/>
                <a:cs typeface="Century Gothic"/>
              </a:rPr>
              <a:t> 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0" dirty="0" smtClean="0">
                <a:latin typeface="Century Gothic"/>
                <a:cs typeface="Century Gothic"/>
              </a:rPr>
              <a:t>a</a:t>
            </a:r>
            <a:r>
              <a:rPr sz="1600" spc="327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co</a:t>
            </a:r>
            <a:r>
              <a:rPr sz="1600" spc="4" dirty="0" smtClean="0">
                <a:latin typeface="Century Gothic"/>
                <a:cs typeface="Century Gothic"/>
              </a:rPr>
              <a:t>o</a:t>
            </a:r>
            <a:r>
              <a:rPr sz="1600" spc="9" dirty="0" smtClean="0">
                <a:latin typeface="Century Gothic"/>
                <a:cs typeface="Century Gothic"/>
              </a:rPr>
              <a:t>r</a:t>
            </a:r>
            <a:r>
              <a:rPr sz="1600" spc="0" dirty="0" smtClean="0">
                <a:latin typeface="Century Gothic"/>
                <a:cs typeface="Century Gothic"/>
              </a:rPr>
              <a:t>dinac</a:t>
            </a:r>
            <a:r>
              <a:rPr sz="1600" spc="19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ón</a:t>
            </a:r>
            <a:r>
              <a:rPr sz="1600" spc="256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y</a:t>
            </a:r>
            <a:r>
              <a:rPr sz="1600" spc="348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se</a:t>
            </a:r>
            <a:r>
              <a:rPr sz="1600" spc="-4" dirty="0" smtClean="0">
                <a:latin typeface="Century Gothic"/>
                <a:cs typeface="Century Gothic"/>
              </a:rPr>
              <a:t>g</a:t>
            </a:r>
            <a:r>
              <a:rPr sz="1600" spc="0" dirty="0" smtClean="0">
                <a:latin typeface="Century Gothic"/>
                <a:cs typeface="Century Gothic"/>
              </a:rPr>
              <a:t>u</a:t>
            </a:r>
            <a:r>
              <a:rPr sz="1600" spc="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m</a:t>
            </a:r>
            <a:r>
              <a:rPr sz="1600" spc="14" dirty="0" smtClean="0">
                <a:latin typeface="Century Gothic"/>
                <a:cs typeface="Century Gothic"/>
              </a:rPr>
              <a:t>i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9" dirty="0" smtClean="0">
                <a:latin typeface="Century Gothic"/>
                <a:cs typeface="Century Gothic"/>
              </a:rPr>
              <a:t>n</a:t>
            </a:r>
            <a:r>
              <a:rPr sz="1600" spc="-14" dirty="0" smtClean="0">
                <a:latin typeface="Century Gothic"/>
                <a:cs typeface="Century Gothic"/>
              </a:rPr>
              <a:t>t</a:t>
            </a:r>
            <a:r>
              <a:rPr sz="1600" spc="0" dirty="0" smtClean="0">
                <a:latin typeface="Century Gothic"/>
                <a:cs typeface="Century Gothic"/>
              </a:rPr>
              <a:t>o</a:t>
            </a:r>
            <a:r>
              <a:rPr sz="1600" spc="267" dirty="0" smtClean="0">
                <a:latin typeface="Century Gothic"/>
                <a:cs typeface="Century Gothic"/>
              </a:rPr>
              <a:t> </a:t>
            </a:r>
            <a:r>
              <a:rPr sz="1600" spc="9" dirty="0" smtClean="0">
                <a:latin typeface="Century Gothic"/>
                <a:cs typeface="Century Gothic"/>
              </a:rPr>
              <a:t>d</a:t>
            </a:r>
            <a:r>
              <a:rPr sz="1600" spc="0" dirty="0" smtClean="0">
                <a:latin typeface="Century Gothic"/>
                <a:cs typeface="Century Gothic"/>
              </a:rPr>
              <a:t>e</a:t>
            </a:r>
            <a:r>
              <a:rPr sz="1600" spc="325" dirty="0" smtClean="0">
                <a:latin typeface="Century Gothic"/>
                <a:cs typeface="Century Gothic"/>
              </a:rPr>
              <a:t> </a:t>
            </a:r>
            <a:r>
              <a:rPr sz="1600" spc="-4" dirty="0" smtClean="0">
                <a:latin typeface="Century Gothic"/>
                <a:cs typeface="Century Gothic"/>
              </a:rPr>
              <a:t>ge</a:t>
            </a:r>
            <a:r>
              <a:rPr sz="1600" spc="14" dirty="0" smtClean="0">
                <a:latin typeface="Century Gothic"/>
                <a:cs typeface="Century Gothic"/>
              </a:rPr>
              <a:t>s</a:t>
            </a:r>
            <a:r>
              <a:rPr sz="1600" spc="-14" dirty="0" smtClean="0">
                <a:latin typeface="Century Gothic"/>
                <a:cs typeface="Century Gothic"/>
              </a:rPr>
              <a:t>t</a:t>
            </a:r>
            <a:r>
              <a:rPr sz="1600" spc="14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ón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072" y="2985726"/>
            <a:ext cx="7427422" cy="5939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0" dirty="0" smtClean="0">
                <a:latin typeface="Century Gothic"/>
                <a:cs typeface="Century Gothic"/>
              </a:rPr>
              <a:t>pro</a:t>
            </a:r>
            <a:r>
              <a:rPr sz="1600" spc="9" dirty="0" smtClean="0">
                <a:latin typeface="Century Gothic"/>
                <a:cs typeface="Century Gothic"/>
              </a:rPr>
              <a:t>y</a:t>
            </a:r>
            <a:r>
              <a:rPr sz="1600" spc="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ctos </a:t>
            </a:r>
            <a:r>
              <a:rPr sz="1600" spc="199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de </a:t>
            </a:r>
            <a:r>
              <a:rPr sz="1600" spc="255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coo</a:t>
            </a:r>
            <a:r>
              <a:rPr sz="1600" spc="19" dirty="0" smtClean="0">
                <a:latin typeface="Century Gothic"/>
                <a:cs typeface="Century Gothic"/>
              </a:rPr>
              <a:t>p</a:t>
            </a:r>
            <a:r>
              <a:rPr sz="1600" spc="0" dirty="0" smtClean="0">
                <a:latin typeface="Century Gothic"/>
                <a:cs typeface="Century Gothic"/>
              </a:rPr>
              <a:t>erac</a:t>
            </a:r>
            <a:r>
              <a:rPr sz="1600" spc="19" dirty="0" smtClean="0">
                <a:latin typeface="Century Gothic"/>
                <a:cs typeface="Century Gothic"/>
              </a:rPr>
              <a:t>i</a:t>
            </a:r>
            <a:r>
              <a:rPr sz="1600" spc="0" dirty="0" smtClean="0">
                <a:latin typeface="Century Gothic"/>
                <a:cs typeface="Century Gothic"/>
              </a:rPr>
              <a:t>ón </a:t>
            </a:r>
            <a:r>
              <a:rPr sz="1600" spc="154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con </a:t>
            </a:r>
            <a:r>
              <a:rPr sz="1600" spc="236" dirty="0" smtClean="0">
                <a:latin typeface="Century Gothic"/>
                <a:cs typeface="Century Gothic"/>
              </a:rPr>
              <a:t> </a:t>
            </a:r>
            <a:r>
              <a:rPr sz="1600" spc="9" dirty="0" smtClean="0">
                <a:latin typeface="Century Gothic"/>
                <a:cs typeface="Century Gothic"/>
              </a:rPr>
              <a:t>o</a:t>
            </a:r>
            <a:r>
              <a:rPr sz="1600" spc="0" dirty="0" smtClean="0">
                <a:latin typeface="Century Gothic"/>
                <a:cs typeface="Century Gothic"/>
              </a:rPr>
              <a:t>rgan</a:t>
            </a:r>
            <a:r>
              <a:rPr sz="1600" spc="4" dirty="0" smtClean="0">
                <a:latin typeface="Century Gothic"/>
                <a:cs typeface="Century Gothic"/>
              </a:rPr>
              <a:t>is</a:t>
            </a:r>
            <a:r>
              <a:rPr sz="1600" spc="14" dirty="0" smtClean="0">
                <a:latin typeface="Century Gothic"/>
                <a:cs typeface="Century Gothic"/>
              </a:rPr>
              <a:t>m</a:t>
            </a:r>
            <a:r>
              <a:rPr sz="1600" spc="0" dirty="0" smtClean="0">
                <a:latin typeface="Century Gothic"/>
                <a:cs typeface="Century Gothic"/>
              </a:rPr>
              <a:t>os </a:t>
            </a:r>
            <a:r>
              <a:rPr sz="1600" spc="178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naciona</a:t>
            </a:r>
            <a:r>
              <a:rPr sz="1600" spc="19" dirty="0" smtClean="0">
                <a:latin typeface="Century Gothic"/>
                <a:cs typeface="Century Gothic"/>
              </a:rPr>
              <a:t>l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s, </a:t>
            </a:r>
            <a:r>
              <a:rPr sz="1600" spc="187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r</a:t>
            </a:r>
            <a:r>
              <a:rPr sz="1600" spc="-4" dirty="0" smtClean="0">
                <a:latin typeface="Century Gothic"/>
                <a:cs typeface="Century Gothic"/>
              </a:rPr>
              <a:t>eg</a:t>
            </a:r>
            <a:r>
              <a:rPr sz="1600" spc="4" dirty="0" smtClean="0">
                <a:latin typeface="Century Gothic"/>
                <a:cs typeface="Century Gothic"/>
              </a:rPr>
              <a:t>i</a:t>
            </a:r>
            <a:r>
              <a:rPr sz="1600" spc="9" dirty="0" smtClean="0">
                <a:latin typeface="Century Gothic"/>
                <a:cs typeface="Century Gothic"/>
              </a:rPr>
              <a:t>o</a:t>
            </a:r>
            <a:r>
              <a:rPr sz="1600" spc="0" dirty="0" smtClean="0">
                <a:latin typeface="Century Gothic"/>
                <a:cs typeface="Century Gothic"/>
              </a:rPr>
              <a:t>na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s </a:t>
            </a:r>
            <a:r>
              <a:rPr sz="1600" spc="196" dirty="0" smtClean="0">
                <a:latin typeface="Century Gothic"/>
                <a:cs typeface="Century Gothic"/>
              </a:rPr>
              <a:t> </a:t>
            </a:r>
            <a:r>
              <a:rPr sz="1600" spc="0" dirty="0" smtClean="0">
                <a:latin typeface="Century Gothic"/>
                <a:cs typeface="Century Gothic"/>
              </a:rPr>
              <a:t>e</a:t>
            </a:r>
            <a:endParaRPr sz="1600">
              <a:latin typeface="Century Gothic"/>
              <a:cs typeface="Century Gothic"/>
            </a:endParaRPr>
          </a:p>
          <a:p>
            <a:pPr marL="12700" marR="30403">
              <a:lnSpc>
                <a:spcPct val="102172"/>
              </a:lnSpc>
              <a:spcBef>
                <a:spcPts val="830"/>
              </a:spcBef>
            </a:pPr>
            <a:r>
              <a:rPr sz="1600" spc="0" dirty="0" smtClean="0">
                <a:latin typeface="Century Gothic"/>
                <a:cs typeface="Century Gothic"/>
              </a:rPr>
              <a:t>in</a:t>
            </a:r>
            <a:r>
              <a:rPr sz="1600" spc="-14" dirty="0" smtClean="0">
                <a:latin typeface="Century Gothic"/>
                <a:cs typeface="Century Gothic"/>
              </a:rPr>
              <a:t>t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0" dirty="0" smtClean="0">
                <a:latin typeface="Century Gothic"/>
                <a:cs typeface="Century Gothic"/>
              </a:rPr>
              <a:t>rna</a:t>
            </a:r>
            <a:r>
              <a:rPr sz="1600" spc="-4" dirty="0" smtClean="0">
                <a:latin typeface="Century Gothic"/>
                <a:cs typeface="Century Gothic"/>
              </a:rPr>
              <a:t>c</a:t>
            </a:r>
            <a:r>
              <a:rPr sz="1600" spc="0" dirty="0" smtClean="0">
                <a:latin typeface="Century Gothic"/>
                <a:cs typeface="Century Gothic"/>
              </a:rPr>
              <a:t>iona</a:t>
            </a:r>
            <a:r>
              <a:rPr sz="1600" spc="14" dirty="0" smtClean="0">
                <a:latin typeface="Century Gothic"/>
                <a:cs typeface="Century Gothic"/>
              </a:rPr>
              <a:t>l</a:t>
            </a:r>
            <a:r>
              <a:rPr sz="1600" spc="-4" dirty="0" smtClean="0">
                <a:latin typeface="Century Gothic"/>
                <a:cs typeface="Century Gothic"/>
              </a:rPr>
              <a:t>e</a:t>
            </a:r>
            <a:r>
              <a:rPr sz="1600" spc="4" dirty="0" smtClean="0">
                <a:latin typeface="Century Gothic"/>
                <a:cs typeface="Century Gothic"/>
              </a:rPr>
              <a:t>s</a:t>
            </a:r>
            <a:r>
              <a:rPr sz="1600" spc="0" dirty="0" smtClean="0">
                <a:latin typeface="Century Gothic"/>
                <a:cs typeface="Century Gothic"/>
              </a:rPr>
              <a:t>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0072" y="4003950"/>
            <a:ext cx="7365131" cy="1484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Á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Due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era,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efa de 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endParaRPr sz="1400">
              <a:latin typeface="Century Gothic"/>
              <a:cs typeface="Century Gothic"/>
            </a:endParaRPr>
          </a:p>
          <a:p>
            <a:pPr marL="12700" marR="4779225">
              <a:lnSpc>
                <a:spcPts val="1716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pera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endParaRPr sz="1400">
              <a:latin typeface="Century Gothic"/>
              <a:cs typeface="Century Gothic"/>
            </a:endParaRPr>
          </a:p>
          <a:p>
            <a:pPr marL="12700" marR="4779225">
              <a:lnSpc>
                <a:spcPts val="1716"/>
              </a:lnSpc>
              <a:spcBef>
                <a:spcPts val="803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3"/>
              </a:spcBef>
            </a:pPr>
            <a:r>
              <a:rPr sz="1400" spc="0" dirty="0" smtClean="0">
                <a:latin typeface="Century Gothic"/>
                <a:cs typeface="Century Gothic"/>
              </a:rPr>
              <a:t>Hombre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6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60754" y="841581"/>
            <a:ext cx="640860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MEDIO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AMBIENTE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926" y="1874418"/>
            <a:ext cx="7549773" cy="1484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637" algn="just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up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7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-2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grama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proy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desar</a:t>
            </a:r>
            <a:r>
              <a:rPr sz="1400" spc="9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-14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MY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la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ecesa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erio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Recur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7672" y="3733567"/>
            <a:ext cx="7633937" cy="11638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án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Erne</a:t>
            </a:r>
            <a:r>
              <a:rPr sz="1400" spc="-9" dirty="0" smtClean="0">
                <a:latin typeface="Century Gothic"/>
                <a:cs typeface="Century Gothic"/>
              </a:rPr>
              <a:t>st</a:t>
            </a:r>
            <a:r>
              <a:rPr sz="1400" spc="0" dirty="0" smtClean="0">
                <a:latin typeface="Century Gothic"/>
                <a:cs typeface="Century Gothic"/>
              </a:rPr>
              <a:t>o Sá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chez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ar,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Espe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is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7186" y="825015"/>
            <a:ext cx="750065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DIRECCIÓN</a:t>
            </a:r>
            <a:r>
              <a:rPr sz="2800" b="1" spc="-113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DESARROLLO</a:t>
            </a:r>
            <a:r>
              <a:rPr sz="2800" b="1" spc="-133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IN</a:t>
            </a:r>
            <a:r>
              <a:rPr sz="2800" b="1" spc="-9" dirty="0" smtClean="0">
                <a:latin typeface="Century Gothic"/>
                <a:cs typeface="Century Gothic"/>
              </a:rPr>
              <a:t>S</a:t>
            </a:r>
            <a:r>
              <a:rPr sz="2800" b="1" spc="0" dirty="0" smtClean="0">
                <a:latin typeface="Century Gothic"/>
                <a:cs typeface="Century Gothic"/>
              </a:rPr>
              <a:t>TITUCIONAL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6647" y="1874418"/>
            <a:ext cx="7404654" cy="1484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400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ey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cil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dades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-9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rea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mar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aci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9" dirty="0" smtClean="0">
                <a:latin typeface="Century Gothic"/>
                <a:cs typeface="Century Gothic"/>
              </a:rPr>
              <a:t>é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tu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ump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mar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iv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uber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rol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6647" y="3621807"/>
            <a:ext cx="7577431" cy="1124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tt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ol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anal.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412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8885" y="815982"/>
            <a:ext cx="7428432" cy="7905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GESTIÓN DOCUMENTAL INSTITUCIONAL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874418"/>
            <a:ext cx="7255436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45" algn="just">
              <a:lnSpc>
                <a:spcPts val="1560"/>
              </a:lnSpc>
              <a:spcBef>
                <a:spcPts val="78"/>
              </a:spcBef>
            </a:pP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ón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arc</a:t>
            </a:r>
            <a:r>
              <a:rPr sz="1400" spc="-19" dirty="0" smtClean="0">
                <a:latin typeface="Century Gothic"/>
                <a:cs typeface="Century Gothic"/>
              </a:rPr>
              <a:t>h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</a:t>
            </a:r>
            <a:r>
              <a:rPr sz="1400" spc="19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man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ali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ud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egu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gen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 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ces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n re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ban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cu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 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ú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ras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ada</a:t>
            </a:r>
            <a:r>
              <a:rPr sz="1400" spc="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3692165"/>
            <a:ext cx="7087442" cy="1483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Sa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ador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  <a:p>
            <a:pPr marL="61467" marR="5911060" indent="-48767">
              <a:lnSpc>
                <a:spcPts val="1716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umen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endParaRPr sz="1400">
              <a:latin typeface="Century Gothic"/>
              <a:cs typeface="Century Gothic"/>
            </a:endParaRPr>
          </a:p>
          <a:p>
            <a:pPr marL="61467" marR="5911060">
              <a:lnSpc>
                <a:spcPts val="1716"/>
              </a:lnSpc>
              <a:spcBef>
                <a:spcPts val="803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91081" y="841581"/>
            <a:ext cx="574801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INFORMÁTICA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4112" y="1874418"/>
            <a:ext cx="7026805" cy="1484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564" algn="just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ormá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os,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os,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x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adq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nda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rmá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 as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gura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cóm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erv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para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apr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adamen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dades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aci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y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cer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el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4" dirty="0" smtClean="0">
                <a:latin typeface="Century Gothic"/>
                <a:cs typeface="Century Gothic"/>
              </a:rPr>
              <a:t>NAM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ega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04112" y="3966231"/>
            <a:ext cx="6223022" cy="14839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Car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meño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llo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  <a:p>
            <a:pPr marL="12700" marR="5130605">
              <a:lnSpc>
                <a:spcPts val="1716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rmá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a. </a:t>
            </a:r>
            <a:endParaRPr sz="1400">
              <a:latin typeface="Century Gothic"/>
              <a:cs typeface="Century Gothic"/>
            </a:endParaRPr>
          </a:p>
          <a:p>
            <a:pPr marL="12700" marR="5130605">
              <a:lnSpc>
                <a:spcPts val="1716"/>
              </a:lnSpc>
              <a:spcBef>
                <a:spcPts val="803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5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5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9111339" cy="618308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34744" y="841581"/>
            <a:ext cx="606084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REGISTRO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MYPE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5299" y="1874418"/>
            <a:ext cx="7473083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721" algn="just">
              <a:lnSpc>
                <a:spcPts val="1560"/>
              </a:lnSpc>
              <a:spcBef>
                <a:spcPts val="78"/>
              </a:spcBef>
            </a:pP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Na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E, 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-9" dirty="0" smtClean="0">
                <a:latin typeface="Century Gothic"/>
                <a:cs typeface="Century Gothic"/>
              </a:rPr>
              <a:t>nf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Ley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y 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4" dirty="0" smtClean="0">
                <a:latin typeface="Century Gothic"/>
                <a:cs typeface="Century Gothic"/>
              </a:rPr>
              <a:t> Mi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Peque</a:t>
            </a:r>
            <a:r>
              <a:rPr sz="1400" spc="-9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 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ros 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ros </a:t>
            </a:r>
            <a:r>
              <a:rPr sz="1400" spc="4" dirty="0" smtClean="0">
                <a:latin typeface="Century Gothic"/>
                <a:cs typeface="Century Gothic"/>
              </a:rPr>
              <a:t> q</a:t>
            </a:r>
            <a:r>
              <a:rPr sz="1400" spc="0" dirty="0" smtClean="0">
                <a:latin typeface="Century Gothic"/>
                <a:cs typeface="Century Gothic"/>
              </a:rPr>
              <a:t>ue 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ión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5863" y="3443118"/>
            <a:ext cx="7231513" cy="1163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Ram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Sosa,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efe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Reg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88898" y="841581"/>
            <a:ext cx="7553650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SERVICIOS</a:t>
            </a:r>
            <a:r>
              <a:rPr sz="2800" b="1" spc="3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GENERAL</a:t>
            </a:r>
            <a:r>
              <a:rPr sz="2800" b="1" spc="-9" dirty="0" smtClean="0">
                <a:latin typeface="Century Gothic"/>
                <a:cs typeface="Century Gothic"/>
              </a:rPr>
              <a:t>E</a:t>
            </a:r>
            <a:r>
              <a:rPr sz="2800" b="1" spc="0" dirty="0" smtClean="0">
                <a:latin typeface="Century Gothic"/>
                <a:cs typeface="Century Gothic"/>
              </a:rPr>
              <a:t>S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798" y="1874418"/>
            <a:ext cx="7468678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sp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ar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ca, admi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ón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o, ge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ón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0798" y="2194962"/>
            <a:ext cx="474417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4" dirty="0" smtClean="0">
                <a:latin typeface="Century Gothic"/>
                <a:cs typeface="Century Gothic"/>
              </a:rPr>
              <a:t>en</a:t>
            </a:r>
            <a:r>
              <a:rPr sz="1400" spc="0" dirty="0" smtClean="0">
                <a:latin typeface="Century Gothic"/>
                <a:cs typeface="Century Gothic"/>
              </a:rPr>
              <a:t>dam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 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 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 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 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 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 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6204" y="2194962"/>
            <a:ext cx="2626477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 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0798" y="2515002"/>
            <a:ext cx="746864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egu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3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4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34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up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3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798" y="2835042"/>
            <a:ext cx="7232340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e,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rega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te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ú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il</a:t>
            </a:r>
            <a:r>
              <a:rPr sz="1400" spc="0" dirty="0" smtClean="0">
                <a:latin typeface="Century Gothic"/>
                <a:cs typeface="Century Gothic"/>
              </a:rPr>
              <a:t>es;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fun</a:t>
            </a:r>
            <a:r>
              <a:rPr sz="1400" spc="4" dirty="0" smtClean="0">
                <a:latin typeface="Century Gothic"/>
                <a:cs typeface="Century Gothic"/>
              </a:rPr>
              <a:t>ci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nes</a:t>
            </a:r>
            <a:r>
              <a:rPr sz="1400" spc="-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15046" y="2835042"/>
            <a:ext cx="20357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0798" y="3822340"/>
            <a:ext cx="6875134" cy="148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vin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efe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  <a:p>
            <a:pPr marL="12700" marR="5887581">
              <a:lnSpc>
                <a:spcPts val="1716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endParaRPr sz="1400">
              <a:latin typeface="Century Gothic"/>
              <a:cs typeface="Century Gothic"/>
            </a:endParaRPr>
          </a:p>
          <a:p>
            <a:pPr marL="12700" marR="5887581">
              <a:lnSpc>
                <a:spcPts val="1716"/>
              </a:lnSpc>
              <a:spcBef>
                <a:spcPts val="80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5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7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44269" y="507179"/>
            <a:ext cx="7700088" cy="1175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 DE ADQUISICIONES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Y CONTRATACIONES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752" y="1874418"/>
            <a:ext cx="7597632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655" algn="just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cargo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dq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2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ene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obras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4" dirty="0" smtClean="0">
                <a:latin typeface="Century Gothic"/>
                <a:cs typeface="Century Gothic"/>
              </a:rPr>
              <a:t>/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ase</a:t>
            </a:r>
            <a:r>
              <a:rPr sz="1400" spc="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ú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-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1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(L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)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c</a:t>
            </a:r>
            <a:r>
              <a:rPr sz="1400" spc="4" dirty="0" smtClean="0">
                <a:latin typeface="Century Gothic"/>
                <a:cs typeface="Century Gothic"/>
              </a:rPr>
              <a:t>oo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cuando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ap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are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ras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eyes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es.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276" y="3543198"/>
            <a:ext cx="7706081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pon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ár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a: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Cab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dq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91">
              <a:lnSpc>
                <a:spcPct val="102172"/>
              </a:lnSpc>
              <a:spcBef>
                <a:spcPts val="727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91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4</a:t>
            </a:r>
            <a:endParaRPr sz="1400">
              <a:latin typeface="Century Gothic"/>
              <a:cs typeface="Century Gothic"/>
            </a:endParaRPr>
          </a:p>
          <a:p>
            <a:pPr marL="12700" marR="26791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4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22400" y="841581"/>
            <a:ext cx="7285338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 DE TALENTO HUMANO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2899" y="1874418"/>
            <a:ext cx="7558774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sp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vas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uma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su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2899" y="2194962"/>
            <a:ext cx="94223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02130" y="2194962"/>
            <a:ext cx="76000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eso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0208" y="2194962"/>
            <a:ext cx="28973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88640" y="2194962"/>
            <a:ext cx="131543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1454" y="2194962"/>
            <a:ext cx="87679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6626" y="2194962"/>
            <a:ext cx="14774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83326" y="2194962"/>
            <a:ext cx="111608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18147" y="2194962"/>
            <a:ext cx="32587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4679" y="2194962"/>
            <a:ext cx="84184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per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2899" y="2515002"/>
            <a:ext cx="7561988" cy="843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remu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co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emas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  <a:p>
            <a:pPr marL="12700" marR="6247">
              <a:lnSpc>
                <a:spcPct val="148809"/>
              </a:lnSpc>
              <a:spcBef>
                <a:spcPts val="326"/>
              </a:spcBef>
            </a:pP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  </a:t>
            </a:r>
            <a:r>
              <a:rPr sz="1400" spc="4" dirty="0" smtClean="0">
                <a:latin typeface="Century Gothic"/>
                <a:cs typeface="Century Gothic"/>
              </a:rPr>
              <a:t> 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ga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 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14" dirty="0" smtClean="0">
                <a:latin typeface="Century Gothic"/>
                <a:cs typeface="Century Gothic"/>
              </a:rPr>
              <a:t>ñ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3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así  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38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3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   a 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recur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uman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5642" y="3938799"/>
            <a:ext cx="7299405" cy="1163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S</a:t>
            </a:r>
            <a:r>
              <a:rPr sz="1400" spc="-4" dirty="0" smtClean="0">
                <a:latin typeface="Century Gothic"/>
                <a:cs typeface="Century Gothic"/>
              </a:rPr>
              <a:t>us</a:t>
            </a:r>
            <a:r>
              <a:rPr sz="1400" spc="0" dirty="0" smtClean="0">
                <a:latin typeface="Century Gothic"/>
                <a:cs typeface="Century Gothic"/>
              </a:rPr>
              <a:t>ana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Ro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j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Humano.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4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7192" y="825015"/>
            <a:ext cx="802764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</a:t>
            </a:r>
            <a:r>
              <a:rPr sz="2800" b="1" spc="9" dirty="0" smtClean="0">
                <a:latin typeface="Century Gothic"/>
                <a:cs typeface="Century Gothic"/>
              </a:rPr>
              <a:t>C</a:t>
            </a:r>
            <a:r>
              <a:rPr sz="2800" b="1" spc="0" dirty="0" smtClean="0">
                <a:latin typeface="Century Gothic"/>
                <a:cs typeface="Century Gothic"/>
              </a:rPr>
              <a:t>IA</a:t>
            </a:r>
            <a:r>
              <a:rPr sz="2800" b="1" spc="-76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2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DESARRO</a:t>
            </a:r>
            <a:r>
              <a:rPr sz="2800" b="1" spc="9" dirty="0" smtClean="0">
                <a:latin typeface="Century Gothic"/>
                <a:cs typeface="Century Gothic"/>
              </a:rPr>
              <a:t>L</a:t>
            </a:r>
            <a:r>
              <a:rPr sz="2800" b="1" spc="0" dirty="0" smtClean="0">
                <a:latin typeface="Century Gothic"/>
                <a:cs typeface="Century Gothic"/>
              </a:rPr>
              <a:t>LO</a:t>
            </a:r>
            <a:r>
              <a:rPr sz="2800" b="1" spc="-128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OR</a:t>
            </a:r>
            <a:r>
              <a:rPr sz="2800" b="1" spc="9" dirty="0" smtClean="0">
                <a:latin typeface="Century Gothic"/>
                <a:cs typeface="Century Gothic"/>
              </a:rPr>
              <a:t>G</a:t>
            </a:r>
            <a:r>
              <a:rPr sz="2800" b="1" spc="0" dirty="0" smtClean="0">
                <a:latin typeface="Century Gothic"/>
                <a:cs typeface="Century Gothic"/>
              </a:rPr>
              <a:t>ANIZACI</a:t>
            </a:r>
            <a:r>
              <a:rPr sz="2800" b="1" spc="14" dirty="0" smtClean="0">
                <a:latin typeface="Century Gothic"/>
                <a:cs typeface="Century Gothic"/>
              </a:rPr>
              <a:t>O</a:t>
            </a:r>
            <a:r>
              <a:rPr sz="2800" b="1" spc="4" dirty="0" smtClean="0">
                <a:latin typeface="Century Gothic"/>
                <a:cs typeface="Century Gothic"/>
              </a:rPr>
              <a:t>N</a:t>
            </a:r>
            <a:r>
              <a:rPr sz="2800" b="1" spc="0" dirty="0" smtClean="0">
                <a:latin typeface="Century Gothic"/>
                <a:cs typeface="Century Gothic"/>
              </a:rPr>
              <a:t>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874418"/>
            <a:ext cx="7676258" cy="1202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sp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crear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esguardar</a:t>
            </a:r>
            <a:r>
              <a:rPr sz="1400" spc="17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gu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  <a:p>
            <a:pPr marL="12700" marR="5532">
              <a:lnSpc>
                <a:spcPts val="1716"/>
              </a:lnSpc>
              <a:spcBef>
                <a:spcPts val="727"/>
              </a:spcBef>
            </a:pP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ump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le </a:t>
            </a:r>
            <a:endParaRPr sz="1400">
              <a:latin typeface="Century Gothic"/>
              <a:cs typeface="Century Gothic"/>
            </a:endParaRPr>
          </a:p>
          <a:p>
            <a:pPr marL="12700" marR="5532">
              <a:lnSpc>
                <a:spcPts val="1716"/>
              </a:lnSpc>
              <a:spcBef>
                <a:spcPts val="803"/>
              </a:spcBef>
            </a:pP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manu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9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ás</a:t>
            </a:r>
            <a:endParaRPr sz="1400">
              <a:latin typeface="Century Gothic"/>
              <a:cs typeface="Century Gothic"/>
            </a:endParaRPr>
          </a:p>
          <a:p>
            <a:pPr marL="12700" marR="25532">
              <a:lnSpc>
                <a:spcPct val="102172"/>
              </a:lnSpc>
              <a:spcBef>
                <a:spcPts val="888"/>
              </a:spcBef>
            </a:pPr>
            <a:r>
              <a:rPr sz="1400" spc="0" dirty="0" smtClean="0">
                <a:latin typeface="Century Gothic"/>
                <a:cs typeface="Century Gothic"/>
              </a:rPr>
              <a:t>manua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ión</a:t>
            </a:r>
            <a:r>
              <a:rPr sz="1600" spc="0" dirty="0" smtClean="0">
                <a:latin typeface="Century Gothic"/>
                <a:cs typeface="Century Gothic"/>
              </a:rPr>
              <a:t>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7776" y="3598312"/>
            <a:ext cx="6824602" cy="148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Dar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Gama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Cam</a:t>
            </a:r>
            <a:r>
              <a:rPr sz="1400" spc="4" dirty="0" smtClean="0">
                <a:latin typeface="Century Gothic"/>
                <a:cs typeface="Century Gothic"/>
              </a:rPr>
              <a:t>po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Cr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  <a:p>
            <a:pPr marL="12700" marR="5404652">
              <a:lnSpc>
                <a:spcPts val="1716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4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endParaRPr sz="1400" dirty="0">
              <a:latin typeface="Century Gothic"/>
              <a:cs typeface="Century Gothic"/>
            </a:endParaRPr>
          </a:p>
          <a:p>
            <a:pPr marL="12700" marR="5404652">
              <a:lnSpc>
                <a:spcPts val="1716"/>
              </a:lnSpc>
              <a:spcBef>
                <a:spcPts val="80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6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5824" y="825015"/>
            <a:ext cx="723756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DIRECCIÓN</a:t>
            </a:r>
            <a:r>
              <a:rPr sz="2800" b="1" spc="-113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DESARROLLO</a:t>
            </a:r>
            <a:r>
              <a:rPr sz="2800" b="1" spc="-133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EMPRE</a:t>
            </a:r>
            <a:r>
              <a:rPr sz="2800" b="1" spc="-9" dirty="0" smtClean="0">
                <a:latin typeface="Century Gothic"/>
                <a:cs typeface="Century Gothic"/>
              </a:rPr>
              <a:t>S</a:t>
            </a:r>
            <a:r>
              <a:rPr sz="2800" b="1" spc="0" dirty="0" smtClean="0">
                <a:latin typeface="Century Gothic"/>
                <a:cs typeface="Century Gothic"/>
              </a:rPr>
              <a:t>AR</a:t>
            </a:r>
            <a:r>
              <a:rPr sz="2800" b="1" spc="-4" dirty="0" smtClean="0">
                <a:latin typeface="Century Gothic"/>
                <a:cs typeface="Century Gothic"/>
              </a:rPr>
              <a:t>I</a:t>
            </a:r>
            <a:r>
              <a:rPr sz="2800" b="1" spc="0" dirty="0" smtClean="0">
                <a:latin typeface="Century Gothic"/>
                <a:cs typeface="Century Gothic"/>
              </a:rPr>
              <a:t>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685" y="1874418"/>
            <a:ext cx="7387820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082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ar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 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as, 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gramas 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ados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14" dirty="0" smtClean="0">
                <a:latin typeface="Century Gothic"/>
                <a:cs typeface="Century Gothic"/>
              </a:rPr>
              <a:t>nd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E,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recha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comu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y ap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ya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Pres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den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func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66368" y="3881141"/>
            <a:ext cx="7850582" cy="148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En</a:t>
            </a:r>
            <a:r>
              <a:rPr sz="1400" spc="4" dirty="0" smtClean="0">
                <a:latin typeface="Century Gothic"/>
                <a:cs typeface="Century Gothic"/>
              </a:rPr>
              <a:t>il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Ros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be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Rodr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guez,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  <a:p>
            <a:pPr marL="12700" marR="6098209">
              <a:lnSpc>
                <a:spcPts val="1716"/>
              </a:lnSpc>
              <a:spcBef>
                <a:spcPts val="725"/>
              </a:spcBef>
            </a:pPr>
            <a:r>
              <a:rPr lang="es-SV" sz="1400" spc="0" dirty="0" smtClean="0">
                <a:latin typeface="Century Gothic"/>
                <a:cs typeface="Century Gothic"/>
              </a:rPr>
              <a:t>Empresarial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endParaRPr sz="1400" dirty="0">
              <a:latin typeface="Century Gothic"/>
              <a:cs typeface="Century Gothic"/>
            </a:endParaRPr>
          </a:p>
          <a:p>
            <a:pPr marL="12700" marR="6098209">
              <a:lnSpc>
                <a:spcPts val="1716"/>
              </a:lnSpc>
              <a:spcBef>
                <a:spcPts val="80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2924" y="825015"/>
            <a:ext cx="802801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</a:t>
            </a:r>
            <a:r>
              <a:rPr sz="2800" b="1" spc="-4" dirty="0" smtClean="0">
                <a:latin typeface="Century Gothic"/>
                <a:cs typeface="Century Gothic"/>
              </a:rPr>
              <a:t>I</a:t>
            </a:r>
            <a:r>
              <a:rPr sz="2800" b="1" spc="0" dirty="0" smtClean="0">
                <a:latin typeface="Century Gothic"/>
                <a:cs typeface="Century Gothic"/>
              </a:rPr>
              <a:t>DAD</a:t>
            </a:r>
            <a:r>
              <a:rPr sz="2800" b="1" spc="-71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4" dirty="0" smtClean="0">
                <a:latin typeface="Century Gothic"/>
                <a:cs typeface="Century Gothic"/>
              </a:rPr>
              <a:t>M</a:t>
            </a:r>
            <a:r>
              <a:rPr sz="2800" b="1" spc="0" dirty="0" smtClean="0">
                <a:latin typeface="Century Gothic"/>
                <a:cs typeface="Century Gothic"/>
              </a:rPr>
              <a:t>ERCAD</a:t>
            </a:r>
            <a:r>
              <a:rPr sz="2800" b="1" spc="-9" dirty="0" smtClean="0">
                <a:latin typeface="Century Gothic"/>
                <a:cs typeface="Century Gothic"/>
              </a:rPr>
              <a:t>E</a:t>
            </a:r>
            <a:r>
              <a:rPr sz="2800" b="1" spc="0" dirty="0" smtClean="0">
                <a:latin typeface="Century Gothic"/>
                <a:cs typeface="Century Gothic"/>
              </a:rPr>
              <a:t>O</a:t>
            </a:r>
            <a:r>
              <a:rPr sz="2800" b="1" spc="-121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Y</a:t>
            </a:r>
            <a:r>
              <a:rPr sz="2800" b="1" spc="-17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C</a:t>
            </a:r>
            <a:r>
              <a:rPr sz="2800" b="1" spc="9" dirty="0" smtClean="0">
                <a:latin typeface="Century Gothic"/>
                <a:cs typeface="Century Gothic"/>
              </a:rPr>
              <a:t>O</a:t>
            </a:r>
            <a:r>
              <a:rPr sz="2800" b="1" spc="0" dirty="0" smtClean="0">
                <a:latin typeface="Century Gothic"/>
                <a:cs typeface="Century Gothic"/>
              </a:rPr>
              <a:t>MERCIALIZACI</a:t>
            </a:r>
            <a:r>
              <a:rPr sz="2800" b="1" spc="14" dirty="0" smtClean="0">
                <a:latin typeface="Century Gothic"/>
                <a:cs typeface="Century Gothic"/>
              </a:rPr>
              <a:t>Ó</a:t>
            </a:r>
            <a:r>
              <a:rPr sz="2800" b="1" spc="0" dirty="0" smtClean="0">
                <a:latin typeface="Century Gothic"/>
                <a:cs typeface="Century Gothic"/>
              </a:rPr>
              <a:t>N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874418"/>
            <a:ext cx="7541515" cy="84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71">
              <a:lnSpc>
                <a:spcPts val="1560"/>
              </a:lnSpc>
              <a:spcBef>
                <a:spcPts val="78"/>
              </a:spcBef>
            </a:pP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z</a:t>
            </a:r>
            <a:r>
              <a:rPr sz="1400" spc="0" dirty="0" smtClean="0">
                <a:latin typeface="Century Gothic"/>
                <a:cs typeface="Century Gothic"/>
              </a:rPr>
              <a:t>ada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cado,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25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727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merc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edas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eg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cremen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ven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endParaRPr sz="1400">
              <a:latin typeface="Century Gothic"/>
              <a:cs typeface="Century Gothic"/>
            </a:endParaRPr>
          </a:p>
          <a:p>
            <a:pPr marL="12700" marR="31663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nc</a:t>
            </a:r>
            <a:r>
              <a:rPr sz="1400" spc="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nar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4" dirty="0" smtClean="0">
                <a:latin typeface="Century Gothic"/>
                <a:cs typeface="Century Gothic"/>
              </a:rPr>
              <a:t> n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ch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merc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64540" y="3385587"/>
            <a:ext cx="7221084" cy="1163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Oscar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Franc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as,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efe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ercadeo.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00150" y="841581"/>
            <a:ext cx="733126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SOPORTE</a:t>
            </a:r>
            <a:r>
              <a:rPr sz="2800" b="1" spc="9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TERRITORI</a:t>
            </a:r>
            <a:r>
              <a:rPr sz="2800" b="1" spc="-9" dirty="0" smtClean="0">
                <a:latin typeface="Century Gothic"/>
                <a:cs typeface="Century Gothic"/>
              </a:rPr>
              <a:t>A</a:t>
            </a:r>
            <a:r>
              <a:rPr sz="2800" b="1" spc="0" dirty="0" smtClean="0">
                <a:latin typeface="Century Gothic"/>
                <a:cs typeface="Century Gothic"/>
              </a:rPr>
              <a:t>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2964" y="1874418"/>
            <a:ext cx="7336623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po</a:t>
            </a:r>
            <a:r>
              <a:rPr sz="1400" spc="0" dirty="0" smtClean="0">
                <a:latin typeface="Century Gothic"/>
                <a:cs typeface="Century Gothic"/>
              </a:rPr>
              <a:t>ya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Em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ara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gara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zar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2964" y="2194962"/>
            <a:ext cx="7156860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ump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</a:t>
            </a:r>
            <a:r>
              <a:rPr sz="1400" spc="29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li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duc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ég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51114" y="2194962"/>
            <a:ext cx="14774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76376" y="3597677"/>
            <a:ext cx="6766843" cy="1164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Cuel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an,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efa 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Terr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2842" y="841581"/>
            <a:ext cx="652541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FINANCIAMIENTO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0805" y="1874418"/>
            <a:ext cx="7234862" cy="1484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480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mo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fer</a:t>
            </a:r>
            <a:r>
              <a:rPr sz="1400" spc="-4" dirty="0" smtClean="0">
                <a:latin typeface="Century Gothic"/>
                <a:cs typeface="Century Gothic"/>
              </a:rPr>
              <a:t>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per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" dirty="0" smtClean="0">
                <a:latin typeface="Century Gothic"/>
                <a:cs typeface="Century Gothic"/>
              </a:rPr>
              <a:t> 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Ley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9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Tra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ajo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9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Ga</a:t>
            </a:r>
            <a:r>
              <a:rPr sz="1400" spc="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4" dirty="0" smtClean="0">
                <a:latin typeface="Century Gothic"/>
                <a:cs typeface="Century Gothic"/>
              </a:rPr>
              <a:t>Mi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14" dirty="0" smtClean="0">
                <a:latin typeface="Century Gothic"/>
                <a:cs typeface="Century Gothic"/>
              </a:rPr>
              <a:t>(</a:t>
            </a:r>
            <a:r>
              <a:rPr sz="1400" spc="0" dirty="0" smtClean="0">
                <a:latin typeface="Century Gothic"/>
                <a:cs typeface="Century Gothic"/>
              </a:rPr>
              <a:t>PROG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E)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58672" y="4042939"/>
            <a:ext cx="7634478" cy="1164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lang="es-SV" sz="1400" spc="-4" dirty="0" smtClean="0">
                <a:latin typeface="Century Gothic"/>
                <a:cs typeface="Century Gothic"/>
              </a:rPr>
              <a:t>vacante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lang="es-SV" sz="1400" dirty="0">
                <a:latin typeface="Century Gothic"/>
                <a:cs typeface="Century Gothic"/>
              </a:rPr>
              <a:t>0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6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lang="es-SV" sz="1400" dirty="0" smtClean="0">
                <a:latin typeface="Century Gothic"/>
                <a:cs typeface="Century Gothic"/>
              </a:rPr>
              <a:t>0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lang="es-SV" sz="1400" dirty="0">
                <a:latin typeface="Century Gothic"/>
                <a:cs typeface="Century Gothic"/>
              </a:rPr>
              <a:t>0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7082" y="815983"/>
            <a:ext cx="76342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CALIDAD,</a:t>
            </a:r>
            <a:r>
              <a:rPr sz="2800" b="1" spc="-9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INNOVACIÓN Y TECNOLOGÍA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7600" y="1874418"/>
            <a:ext cx="7848012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859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ar,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dar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op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Cal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Tec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" dirty="0" smtClean="0">
                <a:latin typeface="Century Gothic"/>
                <a:cs typeface="Century Gothic"/>
              </a:rPr>
              <a:t> 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ara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el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 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eg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 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dos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in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4" dirty="0" smtClean="0">
                <a:latin typeface="Century Gothic"/>
                <a:cs typeface="Century Gothic"/>
              </a:rPr>
              <a:t>NAM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el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17600" y="3455945"/>
            <a:ext cx="6934492" cy="148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Ed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Raquel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Cub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Gu</a:t>
            </a:r>
            <a:r>
              <a:rPr sz="1400" spc="4" dirty="0" smtClean="0">
                <a:latin typeface="Century Gothic"/>
                <a:cs typeface="Century Gothic"/>
              </a:rPr>
              <a:t>il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efa de 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dad,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nn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va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Tec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og</a:t>
            </a:r>
            <a:r>
              <a:rPr sz="1400" spc="-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75791" y="302537"/>
            <a:ext cx="7049293" cy="11062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36393" marR="32699">
              <a:lnSpc>
                <a:spcPts val="3010"/>
              </a:lnSpc>
              <a:spcBef>
                <a:spcPts val="15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Junta</a:t>
            </a:r>
            <a:r>
              <a:rPr sz="2800" b="1" spc="-63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Directiva</a:t>
            </a:r>
            <a:endParaRPr sz="2800" dirty="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2108"/>
              </a:spcBef>
            </a:pPr>
            <a:r>
              <a:rPr sz="1400" spc="0" dirty="0" smtClean="0">
                <a:latin typeface="Century Gothic"/>
                <a:cs typeface="Century Gothic"/>
              </a:rPr>
              <a:t>La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Ó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ga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io</a:t>
            </a:r>
            <a:r>
              <a:rPr sz="1400" spc="0" dirty="0" smtClean="0">
                <a:latin typeface="Century Gothic"/>
                <a:cs typeface="Century Gothic"/>
              </a:rPr>
              <a:t>r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Sus</a:t>
            </a:r>
            <a:endParaRPr sz="1400" dirty="0">
              <a:latin typeface="Century Gothic"/>
              <a:cs typeface="Century Gothic"/>
            </a:endParaRPr>
          </a:p>
          <a:p>
            <a:pPr marL="12700" marR="32699">
              <a:lnSpc>
                <a:spcPts val="1680"/>
              </a:lnSpc>
              <a:spcBef>
                <a:spcPts val="84"/>
              </a:spcBef>
            </a:pPr>
            <a:r>
              <a:rPr sz="2100" spc="0" baseline="-1941" dirty="0" smtClean="0">
                <a:latin typeface="Century Gothic"/>
                <a:cs typeface="Century Gothic"/>
              </a:rPr>
              <a:t>pr</a:t>
            </a:r>
            <a:r>
              <a:rPr sz="2100" spc="14" baseline="-1941" dirty="0" smtClean="0">
                <a:latin typeface="Century Gothic"/>
                <a:cs typeface="Century Gothic"/>
              </a:rPr>
              <a:t>i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-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p</a:t>
            </a:r>
            <a:r>
              <a:rPr sz="2100" spc="0" baseline="-1941" dirty="0" smtClean="0">
                <a:latin typeface="Century Gothic"/>
                <a:cs typeface="Century Gothic"/>
              </a:rPr>
              <a:t>a</a:t>
            </a:r>
            <a:r>
              <a:rPr sz="2100" spc="4" baseline="-1941" dirty="0" smtClean="0">
                <a:latin typeface="Century Gothic"/>
                <a:cs typeface="Century Gothic"/>
              </a:rPr>
              <a:t>l</a:t>
            </a:r>
            <a:r>
              <a:rPr sz="2100" spc="0" baseline="-1941" dirty="0" smtClean="0">
                <a:latin typeface="Century Gothic"/>
                <a:cs typeface="Century Gothic"/>
              </a:rPr>
              <a:t>es</a:t>
            </a:r>
            <a:r>
              <a:rPr sz="2100" spc="-1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a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r</a:t>
            </a:r>
            <a:r>
              <a:rPr sz="2100" spc="1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b</a:t>
            </a:r>
            <a:r>
              <a:rPr sz="2100" spc="0" baseline="-1941" dirty="0" smtClean="0">
                <a:latin typeface="Century Gothic"/>
                <a:cs typeface="Century Gothic"/>
              </a:rPr>
              <a:t>u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-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o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0" baseline="-1941" dirty="0" smtClean="0">
                <a:latin typeface="Century Gothic"/>
                <a:cs typeface="Century Gothic"/>
              </a:rPr>
              <a:t>es</a:t>
            </a:r>
            <a:r>
              <a:rPr sz="2100" spc="-19" baseline="-1941" dirty="0" smtClean="0">
                <a:latin typeface="Century Gothic"/>
                <a:cs typeface="Century Gothic"/>
              </a:rPr>
              <a:t> 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0" baseline="-1941" dirty="0" smtClean="0">
                <a:latin typeface="Century Gothic"/>
                <a:cs typeface="Century Gothic"/>
              </a:rPr>
              <a:t>o</a:t>
            </a:r>
            <a:r>
              <a:rPr sz="2100" spc="-14" baseline="-1941" dirty="0" smtClean="0">
                <a:latin typeface="Century Gothic"/>
                <a:cs typeface="Century Gothic"/>
              </a:rPr>
              <a:t>n</a:t>
            </a:r>
            <a:r>
              <a:rPr sz="2100" spc="0" baseline="-1941" dirty="0" smtClean="0">
                <a:latin typeface="Century Gothic"/>
                <a:cs typeface="Century Gothic"/>
              </a:rPr>
              <a:t>: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5791" y="1631971"/>
            <a:ext cx="7042852" cy="6304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Cum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er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cu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 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amen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7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  <a:p>
            <a:pPr marL="12700" marR="6733">
              <a:lnSpc>
                <a:spcPts val="1680"/>
              </a:lnSpc>
              <a:spcBef>
                <a:spcPts val="31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dades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así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dos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mad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 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5791" y="2485411"/>
            <a:ext cx="7046425" cy="630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71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bar 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9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epro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pue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4" dirty="0" smtClean="0">
                <a:latin typeface="Century Gothic"/>
                <a:cs typeface="Century Gothic"/>
              </a:rPr>
              <a:t>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al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680"/>
              </a:lnSpc>
              <a:spcBef>
                <a:spcPts val="6"/>
              </a:spcBef>
            </a:pPr>
            <a:r>
              <a:rPr sz="2100" spc="-9" baseline="-1941" dirty="0" smtClean="0">
                <a:latin typeface="Century Gothic"/>
                <a:cs typeface="Century Gothic"/>
              </a:rPr>
              <a:t>M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19" baseline="-1941" dirty="0" smtClean="0">
                <a:latin typeface="Century Gothic"/>
                <a:cs typeface="Century Gothic"/>
              </a:rPr>
              <a:t>n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14" baseline="-1941" dirty="0" smtClean="0">
                <a:latin typeface="Century Gothic"/>
                <a:cs typeface="Century Gothic"/>
              </a:rPr>
              <a:t>r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o </a:t>
            </a:r>
            <a:r>
              <a:rPr sz="2100" spc="196" baseline="-1941" dirty="0" smtClean="0">
                <a:latin typeface="Century Gothic"/>
                <a:cs typeface="Century Gothic"/>
              </a:rPr>
              <a:t> </a:t>
            </a:r>
            <a:r>
              <a:rPr sz="2100" spc="-4" baseline="-1941" dirty="0" smtClean="0">
                <a:latin typeface="Century Gothic"/>
                <a:cs typeface="Century Gothic"/>
              </a:rPr>
              <a:t>d</a:t>
            </a:r>
            <a:r>
              <a:rPr sz="2100" spc="0" baseline="-1941" dirty="0" smtClean="0">
                <a:latin typeface="Century Gothic"/>
                <a:cs typeface="Century Gothic"/>
              </a:rPr>
              <a:t>e </a:t>
            </a:r>
            <a:r>
              <a:rPr sz="2100" spc="184" baseline="-1941" dirty="0" smtClean="0">
                <a:latin typeface="Century Gothic"/>
                <a:cs typeface="Century Gothic"/>
              </a:rPr>
              <a:t> </a:t>
            </a:r>
            <a:r>
              <a:rPr sz="2100" spc="-9" baseline="-1941" dirty="0" smtClean="0">
                <a:latin typeface="Century Gothic"/>
                <a:cs typeface="Century Gothic"/>
              </a:rPr>
              <a:t>Ec</a:t>
            </a:r>
            <a:r>
              <a:rPr sz="2100" spc="0" baseline="-1941" dirty="0" smtClean="0">
                <a:latin typeface="Century Gothic"/>
                <a:cs typeface="Century Gothic"/>
              </a:rPr>
              <a:t>o</a:t>
            </a:r>
            <a:r>
              <a:rPr sz="2100" spc="-1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om</a:t>
            </a:r>
            <a:r>
              <a:rPr sz="2100" spc="4" baseline="-1941" dirty="0" smtClean="0">
                <a:latin typeface="Century Gothic"/>
                <a:cs typeface="Century Gothic"/>
              </a:rPr>
              <a:t>í</a:t>
            </a:r>
            <a:r>
              <a:rPr sz="2100" spc="0" baseline="-1941" dirty="0" smtClean="0">
                <a:latin typeface="Century Gothic"/>
                <a:cs typeface="Century Gothic"/>
              </a:rPr>
              <a:t>a </a:t>
            </a:r>
            <a:r>
              <a:rPr sz="2100" spc="18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para </a:t>
            </a:r>
            <a:r>
              <a:rPr sz="2100" spc="184" baseline="-1941" dirty="0" smtClean="0">
                <a:latin typeface="Century Gothic"/>
                <a:cs typeface="Century Gothic"/>
              </a:rPr>
              <a:t> 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0" baseline="-1941" dirty="0" smtClean="0">
                <a:latin typeface="Century Gothic"/>
                <a:cs typeface="Century Gothic"/>
              </a:rPr>
              <a:t>u </a:t>
            </a:r>
            <a:r>
              <a:rPr sz="2100" spc="169" baseline="-1941" dirty="0" smtClean="0">
                <a:latin typeface="Century Gothic"/>
                <a:cs typeface="Century Gothic"/>
              </a:rPr>
              <a:t> </a:t>
            </a:r>
            <a:r>
              <a:rPr sz="2100" spc="14" baseline="-1941" dirty="0" smtClean="0">
                <a:latin typeface="Century Gothic"/>
                <a:cs typeface="Century Gothic"/>
              </a:rPr>
              <a:t>i</a:t>
            </a:r>
            <a:r>
              <a:rPr sz="2100" spc="-19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0" baseline="-1941" dirty="0" smtClean="0">
                <a:latin typeface="Century Gothic"/>
                <a:cs typeface="Century Gothic"/>
              </a:rPr>
              <a:t>or</a:t>
            </a:r>
            <a:r>
              <a:rPr sz="2100" spc="-9" baseline="-1941" dirty="0" smtClean="0">
                <a:latin typeface="Century Gothic"/>
                <a:cs typeface="Century Gothic"/>
              </a:rPr>
              <a:t>p</a:t>
            </a:r>
            <a:r>
              <a:rPr sz="2100" spc="0" baseline="-1941" dirty="0" smtClean="0">
                <a:latin typeface="Century Gothic"/>
                <a:cs typeface="Century Gothic"/>
              </a:rPr>
              <a:t>or</a:t>
            </a:r>
            <a:r>
              <a:rPr sz="2100" spc="-9" baseline="-1941" dirty="0" smtClean="0">
                <a:latin typeface="Century Gothic"/>
                <a:cs typeface="Century Gothic"/>
              </a:rPr>
              <a:t>ac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ó</a:t>
            </a:r>
            <a:r>
              <a:rPr sz="2100" spc="0" baseline="-1941" dirty="0" smtClean="0">
                <a:latin typeface="Century Gothic"/>
                <a:cs typeface="Century Gothic"/>
              </a:rPr>
              <a:t>n </a:t>
            </a:r>
            <a:r>
              <a:rPr sz="2100" spc="169" baseline="-1941" dirty="0" smtClean="0">
                <a:latin typeface="Century Gothic"/>
                <a:cs typeface="Century Gothic"/>
              </a:rPr>
              <a:t> </a:t>
            </a:r>
            <a:r>
              <a:rPr sz="2100" spc="-14" baseline="-1941" dirty="0" smtClean="0">
                <a:latin typeface="Century Gothic"/>
                <a:cs typeface="Century Gothic"/>
              </a:rPr>
              <a:t>a</a:t>
            </a:r>
            <a:r>
              <a:rPr sz="2100" spc="0" baseline="-1941" dirty="0" smtClean="0">
                <a:latin typeface="Century Gothic"/>
                <a:cs typeface="Century Gothic"/>
              </a:rPr>
              <a:t>l </a:t>
            </a:r>
            <a:r>
              <a:rPr sz="2100" spc="206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</a:t>
            </a:r>
            <a:r>
              <a:rPr sz="2100" spc="-4" baseline="-1941" dirty="0" smtClean="0">
                <a:latin typeface="Century Gothic"/>
                <a:cs typeface="Century Gothic"/>
              </a:rPr>
              <a:t>r</a:t>
            </a:r>
            <a:r>
              <a:rPr sz="2100" spc="0" baseline="-1941" dirty="0" smtClean="0">
                <a:latin typeface="Century Gothic"/>
                <a:cs typeface="Century Gothic"/>
              </a:rPr>
              <a:t>es</a:t>
            </a:r>
            <a:r>
              <a:rPr sz="2100" spc="-14" baseline="-1941" dirty="0" smtClean="0">
                <a:latin typeface="Century Gothic"/>
                <a:cs typeface="Century Gothic"/>
              </a:rPr>
              <a:t>u</a:t>
            </a:r>
            <a:r>
              <a:rPr sz="2100" spc="0" baseline="-1941" dirty="0" smtClean="0">
                <a:latin typeface="Century Gothic"/>
                <a:cs typeface="Century Gothic"/>
              </a:rPr>
              <a:t>pues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o </a:t>
            </a:r>
            <a:r>
              <a:rPr sz="2100" spc="15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G</a:t>
            </a:r>
            <a:r>
              <a:rPr sz="2100" spc="-4" baseline="-1941" dirty="0" smtClean="0">
                <a:latin typeface="Century Gothic"/>
                <a:cs typeface="Century Gothic"/>
              </a:rPr>
              <a:t>en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4" baseline="-1941" dirty="0" smtClean="0">
                <a:latin typeface="Century Gothic"/>
                <a:cs typeface="Century Gothic"/>
              </a:rPr>
              <a:t>r</a:t>
            </a:r>
            <a:r>
              <a:rPr sz="2100" spc="0" baseline="-1941" dirty="0" smtClean="0">
                <a:latin typeface="Century Gothic"/>
                <a:cs typeface="Century Gothic"/>
              </a:rPr>
              <a:t>al </a:t>
            </a:r>
            <a:r>
              <a:rPr sz="2100" spc="206" baseline="-1941" dirty="0" smtClean="0">
                <a:latin typeface="Century Gothic"/>
                <a:cs typeface="Century Gothic"/>
              </a:rPr>
              <a:t> </a:t>
            </a:r>
            <a:r>
              <a:rPr sz="2100" spc="-14" baseline="-1941" dirty="0" smtClean="0">
                <a:latin typeface="Century Gothic"/>
                <a:cs typeface="Century Gothic"/>
              </a:rPr>
              <a:t>d</a:t>
            </a:r>
            <a:r>
              <a:rPr sz="2100" spc="-9" baseline="-1941" dirty="0" smtClean="0">
                <a:latin typeface="Century Gothic"/>
                <a:cs typeface="Century Gothic"/>
              </a:rPr>
              <a:t>e</a:t>
            </a:r>
            <a:r>
              <a:rPr sz="2100" spc="0" baseline="-1941" dirty="0" smtClean="0">
                <a:latin typeface="Century Gothic"/>
                <a:cs typeface="Century Gothic"/>
              </a:rPr>
              <a:t>l</a:t>
            </a:r>
            <a:endParaRPr sz="1400">
              <a:latin typeface="Century Gothic"/>
              <a:cs typeface="Century Gothic"/>
            </a:endParaRPr>
          </a:p>
          <a:p>
            <a:pPr marL="12700" marR="32699">
              <a:lnSpc>
                <a:spcPts val="1685"/>
              </a:lnSpc>
              <a:spcBef>
                <a:spcPts val="0"/>
              </a:spcBef>
            </a:pPr>
            <a:r>
              <a:rPr sz="2100" spc="0" baseline="-1941" dirty="0" smtClean="0">
                <a:latin typeface="Century Gothic"/>
                <a:cs typeface="Century Gothic"/>
              </a:rPr>
              <a:t>Es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ad</a:t>
            </a:r>
            <a:r>
              <a:rPr sz="2100" spc="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5791" y="3339232"/>
            <a:ext cx="663883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ane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5791" y="3765952"/>
            <a:ext cx="6195352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rgan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CO</a:t>
            </a:r>
            <a:r>
              <a:rPr sz="1400" spc="4" dirty="0" smtClean="0">
                <a:latin typeface="Century Gothic"/>
                <a:cs typeface="Century Gothic"/>
              </a:rPr>
              <a:t>NAM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us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cion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791" y="4192672"/>
            <a:ext cx="434039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Reg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ión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5791" y="4619646"/>
            <a:ext cx="6727032" cy="4170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</a:t>
            </a:r>
            <a:r>
              <a:rPr sz="1400" spc="296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bar</a:t>
            </a:r>
            <a:r>
              <a:rPr sz="1400" spc="30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9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</a:t>
            </a:r>
            <a:r>
              <a:rPr sz="1400" spc="3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1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1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rme</a:t>
            </a:r>
            <a:r>
              <a:rPr sz="1400" spc="3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16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3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Ex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ts val="1680"/>
              </a:lnSpc>
              <a:spcBef>
                <a:spcPts val="6"/>
              </a:spcBef>
            </a:pPr>
            <a:r>
              <a:rPr sz="2100" spc="4" baseline="-1941" dirty="0" smtClean="0">
                <a:latin typeface="Century Gothic"/>
                <a:cs typeface="Century Gothic"/>
              </a:rPr>
              <a:t>com</a:t>
            </a:r>
            <a:r>
              <a:rPr sz="2100" spc="0" baseline="-1941" dirty="0" smtClean="0">
                <a:latin typeface="Century Gothic"/>
                <a:cs typeface="Century Gothic"/>
              </a:rPr>
              <a:t>o</a:t>
            </a:r>
            <a:r>
              <a:rPr sz="2100" spc="-9" baseline="-1941" dirty="0" smtClean="0">
                <a:latin typeface="Century Gothic"/>
                <a:cs typeface="Century Gothic"/>
              </a:rPr>
              <a:t> </a:t>
            </a:r>
            <a:r>
              <a:rPr sz="2100" spc="4" baseline="-1941" dirty="0" smtClean="0">
                <a:latin typeface="Century Gothic"/>
                <a:cs typeface="Century Gothic"/>
              </a:rPr>
              <a:t>l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</a:t>
            </a:r>
            <a:r>
              <a:rPr sz="2100" spc="-19" baseline="-1941" dirty="0" smtClean="0">
                <a:latin typeface="Century Gothic"/>
                <a:cs typeface="Century Gothic"/>
              </a:rPr>
              <a:t> 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f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rmes</a:t>
            </a:r>
            <a:r>
              <a:rPr sz="2100" spc="-4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de</a:t>
            </a:r>
            <a:r>
              <a:rPr sz="2100" spc="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pr</a:t>
            </a:r>
            <a:r>
              <a:rPr sz="2100" spc="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gre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0" baseline="-1941" dirty="0" smtClean="0">
                <a:latin typeface="Century Gothic"/>
                <a:cs typeface="Century Gothic"/>
              </a:rPr>
              <a:t>o</a:t>
            </a:r>
            <a:r>
              <a:rPr sz="2100" spc="-2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de </a:t>
            </a:r>
            <a:r>
              <a:rPr sz="2100" spc="19" baseline="-1941" dirty="0" smtClean="0">
                <a:latin typeface="Century Gothic"/>
                <a:cs typeface="Century Gothic"/>
              </a:rPr>
              <a:t>l</a:t>
            </a:r>
            <a:r>
              <a:rPr sz="2100" spc="0" baseline="-1941" dirty="0" smtClean="0">
                <a:latin typeface="Century Gothic"/>
                <a:cs typeface="Century Gothic"/>
              </a:rPr>
              <a:t>as</a:t>
            </a:r>
            <a:r>
              <a:rPr sz="2100" spc="-1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me</a:t>
            </a:r>
            <a:r>
              <a:rPr sz="2100" spc="-4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as</a:t>
            </a:r>
            <a:r>
              <a:rPr sz="2100" spc="-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</a:t>
            </a:r>
            <a:r>
              <a:rPr sz="2100" spc="19" baseline="-1941" dirty="0" smtClean="0">
                <a:latin typeface="Century Gothic"/>
                <a:cs typeface="Century Gothic"/>
              </a:rPr>
              <a:t>l</a:t>
            </a:r>
            <a:r>
              <a:rPr sz="2100" spc="0" baseline="-1941" dirty="0" smtClean="0">
                <a:latin typeface="Century Gothic"/>
                <a:cs typeface="Century Gothic"/>
              </a:rPr>
              <a:t>a</a:t>
            </a:r>
            <a:r>
              <a:rPr sz="2100" spc="-14" baseline="-1941" dirty="0" smtClean="0">
                <a:latin typeface="Century Gothic"/>
                <a:cs typeface="Century Gothic"/>
              </a:rPr>
              <a:t>n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f</a:t>
            </a:r>
            <a:r>
              <a:rPr sz="2100" spc="-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0" baseline="-1941" dirty="0" smtClean="0">
                <a:latin typeface="Century Gothic"/>
                <a:cs typeface="Century Gothic"/>
              </a:rPr>
              <a:t>adas.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8669" y="4619646"/>
            <a:ext cx="277384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5791" y="5259726"/>
            <a:ext cx="7038837" cy="6304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 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bar</a:t>
            </a:r>
            <a:r>
              <a:rPr sz="1400" spc="37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ajena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  <a:p>
            <a:pPr marL="12700" marR="5135">
              <a:lnSpc>
                <a:spcPts val="1680"/>
              </a:lnSpc>
              <a:spcBef>
                <a:spcPts val="31"/>
              </a:spcBef>
            </a:pP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rar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-9" dirty="0" smtClean="0">
                <a:latin typeface="Century Gothic"/>
                <a:cs typeface="Century Gothic"/>
              </a:rPr>
              <a:t>eb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E,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pu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9665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3289" y="841581"/>
            <a:ext cx="7083794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 DE EMPRENDIMIENTO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685" y="1874418"/>
            <a:ext cx="7512707" cy="84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rs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eme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-1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endParaRPr sz="1400">
              <a:latin typeface="Century Gothic"/>
              <a:cs typeface="Century Gothic"/>
            </a:endParaRPr>
          </a:p>
          <a:p>
            <a:pPr marL="12700" marR="8352">
              <a:lnSpc>
                <a:spcPct val="148809"/>
              </a:lnSpc>
              <a:spcBef>
                <a:spcPts val="326"/>
              </a:spcBef>
            </a:pPr>
            <a:r>
              <a:rPr sz="1400" spc="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1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do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as, 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-4" dirty="0" smtClean="0">
                <a:latin typeface="Century Gothic"/>
                <a:cs typeface="Century Gothic"/>
              </a:rPr>
              <a:t>ís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eje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uc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2685" y="3262397"/>
            <a:ext cx="7239359" cy="1163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Franc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Esc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bar,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5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8885" y="540444"/>
            <a:ext cx="733341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</a:t>
            </a:r>
            <a:r>
              <a:rPr sz="2800" b="1" spc="-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UN PUEBLO UN PRODUCTO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4112" y="1383944"/>
            <a:ext cx="7158767" cy="1484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9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ea 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in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3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14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2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1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2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duc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as,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 y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eje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2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-4" dirty="0" smtClean="0">
                <a:latin typeface="Century Gothic"/>
                <a:cs typeface="Century Gothic"/>
              </a:rPr>
              <a:t>il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rga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4" dirty="0" smtClean="0">
                <a:latin typeface="Century Gothic"/>
                <a:cs typeface="Century Gothic"/>
              </a:rPr>
              <a:t>MY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ap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ve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-9" dirty="0" smtClean="0">
                <a:latin typeface="Century Gothic"/>
                <a:cs typeface="Century Gothic"/>
              </a:rPr>
              <a:t>am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duc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46480" y="3281955"/>
            <a:ext cx="6950676" cy="1484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b="1" spc="0" dirty="0" smtClean="0">
                <a:latin typeface="Century Gothic"/>
                <a:cs typeface="Century Gothic"/>
              </a:rPr>
              <a:t>Res</a:t>
            </a:r>
            <a:r>
              <a:rPr sz="1400" b="1" spc="-4" dirty="0" smtClean="0">
                <a:latin typeface="Century Gothic"/>
                <a:cs typeface="Century Gothic"/>
              </a:rPr>
              <a:t>p</a:t>
            </a:r>
            <a:r>
              <a:rPr sz="1400" b="1" spc="0" dirty="0" smtClean="0">
                <a:latin typeface="Century Gothic"/>
                <a:cs typeface="Century Gothic"/>
              </a:rPr>
              <a:t>on</a:t>
            </a:r>
            <a:r>
              <a:rPr sz="1400" b="1" spc="-4" dirty="0" smtClean="0">
                <a:latin typeface="Century Gothic"/>
                <a:cs typeface="Century Gothic"/>
              </a:rPr>
              <a:t>s</a:t>
            </a:r>
            <a:r>
              <a:rPr sz="1400" b="1" spc="0" dirty="0" smtClean="0">
                <a:latin typeface="Century Gothic"/>
                <a:cs typeface="Century Gothic"/>
              </a:rPr>
              <a:t>a</a:t>
            </a:r>
            <a:r>
              <a:rPr sz="1400" b="1" spc="-4" dirty="0" smtClean="0">
                <a:latin typeface="Century Gothic"/>
                <a:cs typeface="Century Gothic"/>
              </a:rPr>
              <a:t>b</a:t>
            </a:r>
            <a:r>
              <a:rPr sz="1400" b="1" spc="0" dirty="0" smtClean="0">
                <a:latin typeface="Century Gothic"/>
                <a:cs typeface="Century Gothic"/>
              </a:rPr>
              <a:t>le</a:t>
            </a:r>
            <a:r>
              <a:rPr sz="1400" b="1" spc="-4" dirty="0" smtClean="0">
                <a:latin typeface="Century Gothic"/>
                <a:cs typeface="Century Gothic"/>
              </a:rPr>
              <a:t> </a:t>
            </a:r>
            <a:r>
              <a:rPr sz="1400" b="1" spc="0" dirty="0" smtClean="0">
                <a:latin typeface="Century Gothic"/>
                <a:cs typeface="Century Gothic"/>
              </a:rPr>
              <a:t>del á</a:t>
            </a:r>
            <a:r>
              <a:rPr sz="1400" b="1" spc="-4" dirty="0" smtClean="0">
                <a:latin typeface="Century Gothic"/>
                <a:cs typeface="Century Gothic"/>
              </a:rPr>
              <a:t>r</a:t>
            </a:r>
            <a:r>
              <a:rPr sz="1400" b="1" spc="0" dirty="0" smtClean="0">
                <a:latin typeface="Century Gothic"/>
                <a:cs typeface="Century Gothic"/>
              </a:rPr>
              <a:t>ea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an,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eb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duc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06272" y="841581"/>
            <a:ext cx="7384721" cy="1705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3316" marR="484034" algn="ctr">
              <a:lnSpc>
                <a:spcPts val="3850"/>
              </a:lnSpc>
              <a:spcBef>
                <a:spcPts val="192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</a:t>
            </a:r>
            <a:r>
              <a:rPr sz="2800" b="1" spc="25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PROVEEDORES</a:t>
            </a:r>
            <a:endParaRPr sz="2800" dirty="0">
              <a:latin typeface="Century Gothic"/>
              <a:cs typeface="Century Gothic"/>
            </a:endParaRPr>
          </a:p>
          <a:p>
            <a:pPr marR="2052" algn="ctr">
              <a:lnSpc>
                <a:spcPct val="102172"/>
              </a:lnSpc>
              <a:spcBef>
                <a:spcPts val="2586"/>
              </a:spcBef>
            </a:pP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ea 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úa 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ros </a:t>
            </a:r>
            <a:r>
              <a:rPr sz="1400" spc="1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endParaRPr sz="1400" dirty="0">
              <a:latin typeface="Century Gothic"/>
              <a:cs typeface="Century Gothic"/>
            </a:endParaRPr>
          </a:p>
          <a:p>
            <a:pPr algn="ctr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vee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ú</a:t>
            </a:r>
            <a:r>
              <a:rPr sz="1400" spc="-25" dirty="0" smtClean="0">
                <a:latin typeface="Century Gothic"/>
                <a:cs typeface="Century Gothic"/>
              </a:rPr>
              <a:t>b</a:t>
            </a:r>
            <a:r>
              <a:rPr sz="1400" spc="-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oras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vada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;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4" dirty="0" smtClean="0">
                <a:latin typeface="Century Gothic"/>
                <a:cs typeface="Century Gothic"/>
              </a:rPr>
              <a:t> 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</a:t>
            </a:r>
            <a:endParaRPr sz="1400" dirty="0">
              <a:latin typeface="Century Gothic"/>
              <a:cs typeface="Century Gothic"/>
            </a:endParaRPr>
          </a:p>
          <a:p>
            <a:pPr marR="3706" algn="ctr">
              <a:lnSpc>
                <a:spcPct val="102172"/>
              </a:lnSpc>
              <a:spcBef>
                <a:spcPts val="805"/>
              </a:spcBef>
            </a:pP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E,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as,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4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13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ic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6272" y="2663465"/>
            <a:ext cx="28973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4704" y="2663465"/>
            <a:ext cx="72761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al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59000" y="2663465"/>
            <a:ext cx="39661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74366" y="2663465"/>
            <a:ext cx="169547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gene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en  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9831" y="2663465"/>
            <a:ext cx="27662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3023" y="2663465"/>
            <a:ext cx="27954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80787" y="2663465"/>
            <a:ext cx="93390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as,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30823" y="2663465"/>
            <a:ext cx="14774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7777" y="2663465"/>
            <a:ext cx="82827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eje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44181" y="2663465"/>
            <a:ext cx="75810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272" y="2983505"/>
            <a:ext cx="261636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4" dirty="0" smtClean="0">
                <a:latin typeface="Century Gothic"/>
                <a:cs typeface="Century Gothic"/>
              </a:rPr>
              <a:t>ci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6272" y="3565419"/>
            <a:ext cx="6929477" cy="1164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b="1" spc="0" dirty="0" smtClean="0">
                <a:latin typeface="Century Gothic"/>
                <a:cs typeface="Century Gothic"/>
              </a:rPr>
              <a:t>Res</a:t>
            </a:r>
            <a:r>
              <a:rPr sz="1400" b="1" spc="-4" dirty="0" smtClean="0">
                <a:latin typeface="Century Gothic"/>
                <a:cs typeface="Century Gothic"/>
              </a:rPr>
              <a:t>p</a:t>
            </a:r>
            <a:r>
              <a:rPr sz="1400" b="1" spc="0" dirty="0" smtClean="0">
                <a:latin typeface="Century Gothic"/>
                <a:cs typeface="Century Gothic"/>
              </a:rPr>
              <a:t>on</a:t>
            </a:r>
            <a:r>
              <a:rPr sz="1400" b="1" spc="-4" dirty="0" smtClean="0">
                <a:latin typeface="Century Gothic"/>
                <a:cs typeface="Century Gothic"/>
              </a:rPr>
              <a:t>s</a:t>
            </a:r>
            <a:r>
              <a:rPr sz="1400" b="1" spc="0" dirty="0" smtClean="0">
                <a:latin typeface="Century Gothic"/>
                <a:cs typeface="Century Gothic"/>
              </a:rPr>
              <a:t>a</a:t>
            </a:r>
            <a:r>
              <a:rPr sz="1400" b="1" spc="-4" dirty="0" smtClean="0">
                <a:latin typeface="Century Gothic"/>
                <a:cs typeface="Century Gothic"/>
              </a:rPr>
              <a:t>b</a:t>
            </a:r>
            <a:r>
              <a:rPr sz="1400" b="1" spc="0" dirty="0" smtClean="0">
                <a:latin typeface="Century Gothic"/>
                <a:cs typeface="Century Gothic"/>
              </a:rPr>
              <a:t>le</a:t>
            </a:r>
            <a:r>
              <a:rPr sz="1400" b="1" spc="-4" dirty="0" smtClean="0">
                <a:latin typeface="Century Gothic"/>
                <a:cs typeface="Century Gothic"/>
              </a:rPr>
              <a:t> </a:t>
            </a:r>
            <a:r>
              <a:rPr sz="1400" b="1" spc="0" dirty="0" smtClean="0">
                <a:latin typeface="Century Gothic"/>
                <a:cs typeface="Century Gothic"/>
              </a:rPr>
              <a:t>del á</a:t>
            </a:r>
            <a:r>
              <a:rPr sz="1400" b="1" spc="-4" dirty="0" smtClean="0">
                <a:latin typeface="Century Gothic"/>
                <a:cs typeface="Century Gothic"/>
              </a:rPr>
              <a:t>r</a:t>
            </a:r>
            <a:r>
              <a:rPr sz="1400" b="1" spc="0" dirty="0" smtClean="0">
                <a:latin typeface="Century Gothic"/>
                <a:cs typeface="Century Gothic"/>
              </a:rPr>
              <a:t>ea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Lu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ons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era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Her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án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ez,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eedore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42899" y="563395"/>
            <a:ext cx="7748197" cy="305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970" marR="19999">
              <a:lnSpc>
                <a:spcPts val="3010"/>
              </a:lnSpc>
              <a:spcBef>
                <a:spcPts val="15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</a:t>
            </a:r>
            <a:r>
              <a:rPr sz="2800" b="1" spc="9" dirty="0" smtClean="0">
                <a:latin typeface="Century Gothic"/>
                <a:cs typeface="Century Gothic"/>
              </a:rPr>
              <a:t>C</a:t>
            </a:r>
            <a:r>
              <a:rPr sz="2800" b="1" spc="0" dirty="0" smtClean="0">
                <a:latin typeface="Century Gothic"/>
                <a:cs typeface="Century Gothic"/>
              </a:rPr>
              <a:t>IA</a:t>
            </a:r>
            <a:r>
              <a:rPr sz="2800" b="1" spc="-76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2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EMPRESARIALI</a:t>
            </a:r>
            <a:r>
              <a:rPr sz="2800" b="1" spc="19" dirty="0" smtClean="0">
                <a:latin typeface="Century Gothic"/>
                <a:cs typeface="Century Gothic"/>
              </a:rPr>
              <a:t>D</a:t>
            </a:r>
            <a:r>
              <a:rPr sz="2800" b="1" spc="0" dirty="0" smtClean="0">
                <a:latin typeface="Century Gothic"/>
                <a:cs typeface="Century Gothic"/>
              </a:rPr>
              <a:t>AD</a:t>
            </a:r>
            <a:r>
              <a:rPr sz="2800" b="1" spc="-176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FE</a:t>
            </a:r>
            <a:r>
              <a:rPr sz="2800" b="1" spc="9" dirty="0" smtClean="0">
                <a:latin typeface="Century Gothic"/>
                <a:cs typeface="Century Gothic"/>
              </a:rPr>
              <a:t>M</a:t>
            </a:r>
            <a:r>
              <a:rPr sz="2800" b="1" spc="0" dirty="0" smtClean="0">
                <a:latin typeface="Century Gothic"/>
                <a:cs typeface="Century Gothic"/>
              </a:rPr>
              <a:t>ENINA</a:t>
            </a:r>
            <a:endParaRPr sz="28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1456"/>
              </a:spcBef>
            </a:pP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ces, 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 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reo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q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dan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mu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eres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doras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és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anil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eme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edes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Ciudad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Mujer.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dar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eres 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dedo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ros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arco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9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25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eme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;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25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eme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emp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endParaRPr sz="1400" dirty="0">
              <a:latin typeface="Century Gothic"/>
              <a:cs typeface="Century Gothic"/>
            </a:endParaRPr>
          </a:p>
          <a:p>
            <a:pPr marL="12700" marR="4147531" algn="just">
              <a:lnSpc>
                <a:spcPct val="102172"/>
              </a:lnSpc>
              <a:spcBef>
                <a:spcPts val="828"/>
              </a:spcBef>
            </a:pP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equ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gu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géne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2899" y="3973470"/>
            <a:ext cx="7654394" cy="1484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b="1" spc="0" dirty="0" smtClean="0">
                <a:latin typeface="Century Gothic"/>
                <a:cs typeface="Century Gothic"/>
              </a:rPr>
              <a:t>Res</a:t>
            </a:r>
            <a:r>
              <a:rPr sz="1400" b="1" spc="-4" dirty="0" smtClean="0">
                <a:latin typeface="Century Gothic"/>
                <a:cs typeface="Century Gothic"/>
              </a:rPr>
              <a:t>p</a:t>
            </a:r>
            <a:r>
              <a:rPr sz="1400" b="1" spc="0" dirty="0" smtClean="0">
                <a:latin typeface="Century Gothic"/>
                <a:cs typeface="Century Gothic"/>
              </a:rPr>
              <a:t>on</a:t>
            </a:r>
            <a:r>
              <a:rPr sz="1400" b="1" spc="-4" dirty="0" smtClean="0">
                <a:latin typeface="Century Gothic"/>
                <a:cs typeface="Century Gothic"/>
              </a:rPr>
              <a:t>s</a:t>
            </a:r>
            <a:r>
              <a:rPr sz="1400" b="1" spc="0" dirty="0" smtClean="0">
                <a:latin typeface="Century Gothic"/>
                <a:cs typeface="Century Gothic"/>
              </a:rPr>
              <a:t>a</a:t>
            </a:r>
            <a:r>
              <a:rPr sz="1400" b="1" spc="-4" dirty="0" smtClean="0">
                <a:latin typeface="Century Gothic"/>
                <a:cs typeface="Century Gothic"/>
              </a:rPr>
              <a:t>b</a:t>
            </a:r>
            <a:r>
              <a:rPr sz="1400" b="1" spc="0" dirty="0" smtClean="0">
                <a:latin typeface="Century Gothic"/>
                <a:cs typeface="Century Gothic"/>
              </a:rPr>
              <a:t>le</a:t>
            </a:r>
            <a:r>
              <a:rPr sz="1400" b="1" spc="-4" dirty="0" smtClean="0">
                <a:latin typeface="Century Gothic"/>
                <a:cs typeface="Century Gothic"/>
              </a:rPr>
              <a:t> </a:t>
            </a:r>
            <a:r>
              <a:rPr sz="1400" b="1" spc="0" dirty="0" smtClean="0">
                <a:latin typeface="Century Gothic"/>
                <a:cs typeface="Century Gothic"/>
              </a:rPr>
              <a:t>del á</a:t>
            </a:r>
            <a:r>
              <a:rPr sz="1400" b="1" spc="-4" dirty="0" smtClean="0">
                <a:latin typeface="Century Gothic"/>
                <a:cs typeface="Century Gothic"/>
              </a:rPr>
              <a:t>r</a:t>
            </a:r>
            <a:r>
              <a:rPr sz="1400" b="1" spc="0" dirty="0" smtClean="0">
                <a:latin typeface="Century Gothic"/>
                <a:cs typeface="Century Gothic"/>
              </a:rPr>
              <a:t>ea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Esmera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God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Hasbu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Fe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6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7102" y="825015"/>
            <a:ext cx="721483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</a:t>
            </a:r>
            <a:r>
              <a:rPr sz="2800" b="1" spc="-1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4" dirty="0" smtClean="0">
                <a:latin typeface="Century Gothic"/>
                <a:cs typeface="Century Gothic"/>
              </a:rPr>
              <a:t>C</a:t>
            </a:r>
            <a:r>
              <a:rPr sz="2800" b="1" spc="0" dirty="0" smtClean="0">
                <a:latin typeface="Century Gothic"/>
                <a:cs typeface="Century Gothic"/>
              </a:rPr>
              <a:t>RECIMIE</a:t>
            </a:r>
            <a:r>
              <a:rPr sz="2800" b="1" spc="-4" dirty="0" smtClean="0">
                <a:latin typeface="Century Gothic"/>
                <a:cs typeface="Century Gothic"/>
              </a:rPr>
              <a:t>N</a:t>
            </a:r>
            <a:r>
              <a:rPr sz="2800" b="1" spc="0" dirty="0" smtClean="0">
                <a:latin typeface="Century Gothic"/>
                <a:cs typeface="Century Gothic"/>
              </a:rPr>
              <a:t>TO</a:t>
            </a:r>
            <a:r>
              <a:rPr sz="2800" b="1" spc="-135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EMPRE</a:t>
            </a:r>
            <a:r>
              <a:rPr sz="2800" b="1" spc="-9" dirty="0" smtClean="0">
                <a:latin typeface="Century Gothic"/>
                <a:cs typeface="Century Gothic"/>
              </a:rPr>
              <a:t>S</a:t>
            </a:r>
            <a:r>
              <a:rPr sz="2800" b="1" spc="0" dirty="0" smtClean="0">
                <a:latin typeface="Century Gothic"/>
                <a:cs typeface="Century Gothic"/>
              </a:rPr>
              <a:t>AR</a:t>
            </a:r>
            <a:r>
              <a:rPr sz="2800" b="1" spc="-4" dirty="0" smtClean="0">
                <a:latin typeface="Century Gothic"/>
                <a:cs typeface="Century Gothic"/>
              </a:rPr>
              <a:t>I</a:t>
            </a:r>
            <a:r>
              <a:rPr sz="2800" b="1" spc="0" dirty="0" smtClean="0">
                <a:latin typeface="Century Gothic"/>
                <a:cs typeface="Century Gothic"/>
              </a:rPr>
              <a:t>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1440" y="1874418"/>
            <a:ext cx="7223712" cy="18047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425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ic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s, 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orea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6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úa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 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19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d 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727"/>
              </a:spcBef>
            </a:pP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Mi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queñas E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; me</a:t>
            </a:r>
            <a:r>
              <a:rPr sz="1400" spc="4" dirty="0" smtClean="0">
                <a:latin typeface="Century Gothic"/>
                <a:cs typeface="Century Gothic"/>
              </a:rPr>
              <a:t>jo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 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ber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 a</a:t>
            </a:r>
            <a:r>
              <a:rPr sz="1400" spc="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es; 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as, 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y</a:t>
            </a:r>
            <a:r>
              <a:rPr sz="1400" spc="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h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as para me</a:t>
            </a:r>
            <a:r>
              <a:rPr sz="1400" spc="4" dirty="0" smtClean="0">
                <a:latin typeface="Century Gothic"/>
                <a:cs typeface="Century Gothic"/>
              </a:rPr>
              <a:t>jo</a:t>
            </a:r>
            <a:r>
              <a:rPr sz="1400" spc="0" dirty="0" smtClean="0">
                <a:latin typeface="Century Gothic"/>
                <a:cs typeface="Century Gothic"/>
              </a:rPr>
              <a:t>rar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fer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9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 para 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do 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7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za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la</a:t>
            </a:r>
            <a:endParaRPr sz="1400">
              <a:latin typeface="Century Gothic"/>
              <a:cs typeface="Century Gothic"/>
            </a:endParaRPr>
          </a:p>
          <a:p>
            <a:pPr marL="12700" marR="3935695" algn="just">
              <a:lnSpc>
                <a:spcPct val="102172"/>
              </a:lnSpc>
              <a:spcBef>
                <a:spcPts val="828"/>
              </a:spcBef>
            </a:pPr>
            <a:r>
              <a:rPr sz="1400" spc="0" dirty="0" smtClean="0">
                <a:latin typeface="Century Gothic"/>
                <a:cs typeface="Century Gothic"/>
              </a:rPr>
              <a:t>med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0714" y="3890920"/>
            <a:ext cx="6758726" cy="14839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b="1" spc="0" dirty="0" smtClean="0">
                <a:latin typeface="Century Gothic"/>
                <a:cs typeface="Century Gothic"/>
              </a:rPr>
              <a:t>Res</a:t>
            </a:r>
            <a:r>
              <a:rPr sz="1400" b="1" spc="-4" dirty="0" smtClean="0">
                <a:latin typeface="Century Gothic"/>
                <a:cs typeface="Century Gothic"/>
              </a:rPr>
              <a:t>p</a:t>
            </a:r>
            <a:r>
              <a:rPr sz="1400" b="1" spc="0" dirty="0" smtClean="0">
                <a:latin typeface="Century Gothic"/>
                <a:cs typeface="Century Gothic"/>
              </a:rPr>
              <a:t>on</a:t>
            </a:r>
            <a:r>
              <a:rPr sz="1400" b="1" spc="-4" dirty="0" smtClean="0">
                <a:latin typeface="Century Gothic"/>
                <a:cs typeface="Century Gothic"/>
              </a:rPr>
              <a:t>s</a:t>
            </a:r>
            <a:r>
              <a:rPr sz="1400" b="1" spc="0" dirty="0" smtClean="0">
                <a:latin typeface="Century Gothic"/>
                <a:cs typeface="Century Gothic"/>
              </a:rPr>
              <a:t>a</a:t>
            </a:r>
            <a:r>
              <a:rPr sz="1400" b="1" spc="-4" dirty="0" smtClean="0">
                <a:latin typeface="Century Gothic"/>
                <a:cs typeface="Century Gothic"/>
              </a:rPr>
              <a:t>b</a:t>
            </a:r>
            <a:r>
              <a:rPr sz="1400" b="1" spc="0" dirty="0" smtClean="0">
                <a:latin typeface="Century Gothic"/>
                <a:cs typeface="Century Gothic"/>
              </a:rPr>
              <a:t>le</a:t>
            </a:r>
            <a:r>
              <a:rPr sz="1400" b="1" spc="-4" dirty="0" smtClean="0">
                <a:latin typeface="Century Gothic"/>
                <a:cs typeface="Century Gothic"/>
              </a:rPr>
              <a:t> </a:t>
            </a:r>
            <a:r>
              <a:rPr sz="1400" b="1" spc="0" dirty="0" smtClean="0">
                <a:latin typeface="Century Gothic"/>
                <a:cs typeface="Century Gothic"/>
              </a:rPr>
              <a:t>del á</a:t>
            </a:r>
            <a:r>
              <a:rPr sz="1400" b="1" spc="-4" dirty="0" smtClean="0">
                <a:latin typeface="Century Gothic"/>
                <a:cs typeface="Century Gothic"/>
              </a:rPr>
              <a:t>r</a:t>
            </a:r>
            <a:r>
              <a:rPr sz="1400" b="1" spc="0" dirty="0" smtClean="0">
                <a:latin typeface="Century Gothic"/>
                <a:cs typeface="Century Gothic"/>
              </a:rPr>
              <a:t>ea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Raf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ásquez,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  <a:p>
            <a:pPr marL="61468" marR="5670785" indent="-48768">
              <a:lnSpc>
                <a:spcPts val="1716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 </a:t>
            </a:r>
            <a:endParaRPr sz="1400">
              <a:latin typeface="Century Gothic"/>
              <a:cs typeface="Century Gothic"/>
            </a:endParaRPr>
          </a:p>
          <a:p>
            <a:pPr marL="61468" marR="5670785">
              <a:lnSpc>
                <a:spcPts val="1716"/>
              </a:lnSpc>
              <a:spcBef>
                <a:spcPts val="803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2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To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emp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4638" y="825015"/>
            <a:ext cx="672374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</a:t>
            </a:r>
            <a:r>
              <a:rPr sz="2800" b="1" spc="-1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</a:t>
            </a:r>
            <a:r>
              <a:rPr sz="2800" b="1" spc="-3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DESARROLLO</a:t>
            </a:r>
            <a:r>
              <a:rPr sz="2800" b="1" spc="-133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ARTE</a:t>
            </a:r>
            <a:r>
              <a:rPr sz="2800" b="1" spc="-9" dirty="0" smtClean="0">
                <a:latin typeface="Century Gothic"/>
                <a:cs typeface="Century Gothic"/>
              </a:rPr>
              <a:t>S</a:t>
            </a:r>
            <a:r>
              <a:rPr sz="2800" b="1" spc="0" dirty="0" smtClean="0">
                <a:latin typeface="Century Gothic"/>
                <a:cs typeface="Century Gothic"/>
              </a:rPr>
              <a:t>A</a:t>
            </a:r>
            <a:r>
              <a:rPr sz="2800" b="1" spc="-9" dirty="0" smtClean="0">
                <a:latin typeface="Century Gothic"/>
                <a:cs typeface="Century Gothic"/>
              </a:rPr>
              <a:t>N</a:t>
            </a:r>
            <a:r>
              <a:rPr sz="2800" b="1" spc="0" dirty="0" smtClean="0">
                <a:latin typeface="Century Gothic"/>
                <a:cs typeface="Century Gothic"/>
              </a:rPr>
              <a:t>AL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072" y="1907561"/>
            <a:ext cx="7548013" cy="14841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77" algn="just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cer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desarr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anal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mu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4" dirty="0" smtClean="0">
                <a:latin typeface="Century Gothic"/>
                <a:cs typeface="Century Gothic"/>
              </a:rPr>
              <a:t> 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;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d,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fu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; 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as de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dades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885" y="3891559"/>
            <a:ext cx="8099238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b="1" spc="0" dirty="0" smtClean="0">
                <a:latin typeface="Century Gothic"/>
                <a:cs typeface="Century Gothic"/>
              </a:rPr>
              <a:t>Re</a:t>
            </a:r>
            <a:r>
              <a:rPr sz="1400" b="1" spc="-4" dirty="0" smtClean="0">
                <a:latin typeface="Century Gothic"/>
                <a:cs typeface="Century Gothic"/>
              </a:rPr>
              <a:t>sp</a:t>
            </a:r>
            <a:r>
              <a:rPr sz="1400" b="1" spc="0" dirty="0" smtClean="0">
                <a:latin typeface="Century Gothic"/>
                <a:cs typeface="Century Gothic"/>
              </a:rPr>
              <a:t>on</a:t>
            </a:r>
            <a:r>
              <a:rPr sz="1400" b="1" spc="-9" dirty="0" smtClean="0">
                <a:latin typeface="Century Gothic"/>
                <a:cs typeface="Century Gothic"/>
              </a:rPr>
              <a:t>s</a:t>
            </a:r>
            <a:r>
              <a:rPr sz="1400" b="1" spc="-4" dirty="0" smtClean="0">
                <a:latin typeface="Century Gothic"/>
                <a:cs typeface="Century Gothic"/>
              </a:rPr>
              <a:t>ab</a:t>
            </a:r>
            <a:r>
              <a:rPr sz="1400" b="1" spc="0" dirty="0" smtClean="0">
                <a:latin typeface="Century Gothic"/>
                <a:cs typeface="Century Gothic"/>
              </a:rPr>
              <a:t>le</a:t>
            </a:r>
            <a:r>
              <a:rPr sz="1400" b="1" spc="-9" dirty="0" smtClean="0">
                <a:latin typeface="Century Gothic"/>
                <a:cs typeface="Century Gothic"/>
              </a:rPr>
              <a:t> </a:t>
            </a:r>
            <a:r>
              <a:rPr sz="1400" b="1" spc="-4" dirty="0" smtClean="0">
                <a:latin typeface="Century Gothic"/>
                <a:cs typeface="Century Gothic"/>
              </a:rPr>
              <a:t>d</a:t>
            </a:r>
            <a:r>
              <a:rPr sz="1400" b="1" spc="0" dirty="0" smtClean="0">
                <a:latin typeface="Century Gothic"/>
                <a:cs typeface="Century Gothic"/>
              </a:rPr>
              <a:t>el á</a:t>
            </a:r>
            <a:r>
              <a:rPr sz="1400" b="1" spc="-9" dirty="0" smtClean="0">
                <a:latin typeface="Century Gothic"/>
                <a:cs typeface="Century Gothic"/>
              </a:rPr>
              <a:t>r</a:t>
            </a:r>
            <a:r>
              <a:rPr sz="1400" b="1" spc="0" dirty="0" smtClean="0">
                <a:latin typeface="Century Gothic"/>
                <a:cs typeface="Century Gothic"/>
              </a:rPr>
              <a:t>ea</a:t>
            </a:r>
            <a:r>
              <a:rPr sz="1400" spc="0" dirty="0" smtClean="0">
                <a:latin typeface="Century Gothic"/>
                <a:cs typeface="Century Gothic"/>
              </a:rPr>
              <a:t>: Rober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onio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zada </a:t>
            </a:r>
            <a:r>
              <a:rPr sz="1400" spc="1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vara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o,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61468" marR="26791">
              <a:lnSpc>
                <a:spcPct val="102172"/>
              </a:lnSpc>
              <a:spcBef>
                <a:spcPts val="727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endParaRPr sz="1400">
              <a:latin typeface="Century Gothic"/>
              <a:cs typeface="Century Gothic"/>
            </a:endParaRPr>
          </a:p>
          <a:p>
            <a:pPr marL="12700" marR="26791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endParaRPr sz="1400">
              <a:latin typeface="Century Gothic"/>
              <a:cs typeface="Century Gothic"/>
            </a:endParaRPr>
          </a:p>
          <a:p>
            <a:pPr marL="12700" marR="26791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87627" y="585224"/>
            <a:ext cx="7463665" cy="4123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CENTRO DE DESARROLLO</a:t>
            </a:r>
            <a:r>
              <a:rPr sz="2800" b="1" spc="-19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ARTESANAL (CEDART).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5950" y="1554597"/>
            <a:ext cx="7647716" cy="1164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99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cu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2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 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1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10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 dirty="0">
              <a:latin typeface="Century Gothic"/>
              <a:cs typeface="Century Gothic"/>
            </a:endParaRPr>
          </a:p>
          <a:p>
            <a:pPr marL="12700" marR="1629">
              <a:lnSpc>
                <a:spcPct val="102172"/>
              </a:lnSpc>
              <a:spcBef>
                <a:spcPts val="725"/>
              </a:spcBef>
            </a:pPr>
            <a:r>
              <a:rPr sz="1400" spc="0" dirty="0" smtClean="0">
                <a:latin typeface="Century Gothic"/>
                <a:cs typeface="Century Gothic"/>
              </a:rPr>
              <a:t>creadas</a:t>
            </a:r>
            <a:r>
              <a:rPr sz="1400" spc="3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r>
              <a:rPr sz="1400" spc="34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dad,</a:t>
            </a:r>
            <a:r>
              <a:rPr sz="1400" spc="3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6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fu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endParaRPr sz="1400" dirty="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803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or; 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 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gramas </a:t>
            </a:r>
            <a:r>
              <a:rPr sz="1400" spc="25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zada </a:t>
            </a:r>
            <a:r>
              <a:rPr sz="1400" spc="2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6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 dirty="0">
              <a:latin typeface="Century Gothic"/>
              <a:cs typeface="Century Gothic"/>
            </a:endParaRPr>
          </a:p>
          <a:p>
            <a:pPr marL="12700" marR="31545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dades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 en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gnado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7368" y="3275716"/>
            <a:ext cx="8113549" cy="1486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015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</a:t>
            </a:r>
            <a:endParaRPr sz="1400" dirty="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728"/>
              </a:spcBef>
            </a:pPr>
            <a:r>
              <a:rPr sz="1400" spc="0" dirty="0" smtClean="0">
                <a:latin typeface="Arial"/>
                <a:cs typeface="Arial"/>
              </a:rPr>
              <a:t>•   </a:t>
            </a:r>
            <a:r>
              <a:rPr sz="1400" spc="212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San Sa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Dani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  </a:t>
            </a:r>
            <a:r>
              <a:rPr sz="1400" spc="36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2 H: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 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5</a:t>
            </a:r>
            <a:endParaRPr sz="1400" dirty="0">
              <a:latin typeface="Century Gothic"/>
              <a:cs typeface="Century Gothic"/>
            </a:endParaRPr>
          </a:p>
          <a:p>
            <a:pPr marL="12700" marR="27015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Arial"/>
                <a:cs typeface="Arial"/>
              </a:rPr>
              <a:t>•   </a:t>
            </a:r>
            <a:r>
              <a:rPr sz="1400" spc="212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anuel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Huez</a:t>
            </a:r>
            <a:r>
              <a:rPr sz="1400" spc="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    </a:t>
            </a:r>
            <a:r>
              <a:rPr sz="1400" spc="19" dirty="0" smtClean="0">
                <a:latin typeface="Century Gothic"/>
                <a:cs typeface="Century Gothic"/>
              </a:rPr>
              <a:t>M</a:t>
            </a:r>
            <a:r>
              <a:rPr sz="1400" spc="-14" dirty="0" smtClean="0">
                <a:latin typeface="Century Gothic"/>
                <a:cs typeface="Century Gothic"/>
              </a:rPr>
              <a:t>: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-14" dirty="0" smtClean="0">
                <a:latin typeface="Century Gothic"/>
                <a:cs typeface="Century Gothic"/>
              </a:rPr>
              <a:t>: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4</a:t>
            </a:r>
            <a:endParaRPr sz="1400" dirty="0">
              <a:latin typeface="Century Gothic"/>
              <a:cs typeface="Century Gothic"/>
            </a:endParaRPr>
          </a:p>
          <a:p>
            <a:pPr marL="12700" marR="27015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Arial"/>
                <a:cs typeface="Arial"/>
              </a:rPr>
              <a:t>•   </a:t>
            </a:r>
            <a:r>
              <a:rPr sz="1400" spc="212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ah</a:t>
            </a:r>
            <a:r>
              <a:rPr sz="1400" spc="-4" dirty="0" smtClean="0">
                <a:latin typeface="Century Gothic"/>
                <a:cs typeface="Century Gothic"/>
              </a:rPr>
              <a:t>u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ka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Ros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ega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as.    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M</a:t>
            </a:r>
            <a:r>
              <a:rPr sz="1400" spc="-14" dirty="0" smtClean="0">
                <a:latin typeface="Century Gothic"/>
                <a:cs typeface="Century Gothic"/>
              </a:rPr>
              <a:t>:</a:t>
            </a:r>
            <a:r>
              <a:rPr sz="1400" spc="0" dirty="0" smtClean="0">
                <a:latin typeface="Century Gothic"/>
                <a:cs typeface="Century Gothic"/>
              </a:rPr>
              <a:t>3 H</a:t>
            </a:r>
            <a:r>
              <a:rPr sz="1400" spc="-14" dirty="0" smtClean="0">
                <a:latin typeface="Century Gothic"/>
                <a:cs typeface="Century Gothic"/>
              </a:rPr>
              <a:t>:</a:t>
            </a:r>
            <a:r>
              <a:rPr sz="1400" spc="0" dirty="0" smtClean="0">
                <a:latin typeface="Century Gothic"/>
                <a:cs typeface="Century Gothic"/>
              </a:rPr>
              <a:t>2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5</a:t>
            </a:r>
            <a:endParaRPr sz="1400" dirty="0">
              <a:latin typeface="Century Gothic"/>
              <a:cs typeface="Century Gothic"/>
            </a:endParaRPr>
          </a:p>
          <a:p>
            <a:pPr marL="12700" marR="27015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Arial"/>
                <a:cs typeface="Arial"/>
              </a:rPr>
              <a:t>•   </a:t>
            </a:r>
            <a:r>
              <a:rPr sz="1400" spc="212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anal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ud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manda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j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   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M</a:t>
            </a:r>
            <a:r>
              <a:rPr sz="1400" spc="-14" dirty="0" smtClean="0">
                <a:latin typeface="Century Gothic"/>
                <a:cs typeface="Century Gothic"/>
              </a:rPr>
              <a:t>:</a:t>
            </a:r>
            <a:r>
              <a:rPr sz="1400" spc="0" dirty="0" smtClean="0">
                <a:latin typeface="Century Gothic"/>
                <a:cs typeface="Century Gothic"/>
              </a:rPr>
              <a:t>3 H</a:t>
            </a:r>
            <a:r>
              <a:rPr sz="1400" spc="-14" dirty="0" smtClean="0">
                <a:latin typeface="Century Gothic"/>
                <a:cs typeface="Century Gothic"/>
              </a:rPr>
              <a:t>:</a:t>
            </a:r>
            <a:r>
              <a:rPr sz="1400" spc="0" dirty="0" smtClean="0">
                <a:latin typeface="Century Gothic"/>
                <a:cs typeface="Century Gothic"/>
              </a:rPr>
              <a:t>1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4</a:t>
            </a: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3021" y="319353"/>
            <a:ext cx="8339439" cy="10576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0263" marR="364145" algn="ctr">
              <a:lnSpc>
                <a:spcPts val="3845"/>
              </a:lnSpc>
              <a:spcBef>
                <a:spcPts val="192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CENTRO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REGIONAL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DE CONAMYPE</a:t>
            </a:r>
            <a:endParaRPr sz="2800" dirty="0">
              <a:latin typeface="Century Gothic"/>
              <a:cs typeface="Century Gothic"/>
            </a:endParaRPr>
          </a:p>
          <a:p>
            <a:pPr algn="ctr">
              <a:lnSpc>
                <a:spcPct val="102172"/>
              </a:lnSpc>
              <a:spcBef>
                <a:spcPts val="2528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cu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32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NA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Y</a:t>
            </a:r>
            <a:r>
              <a:rPr sz="1400" spc="0" dirty="0" smtClean="0">
                <a:latin typeface="Century Gothic"/>
                <a:cs typeface="Century Gothic"/>
              </a:rPr>
              <a:t>PE 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32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19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; </a:t>
            </a:r>
            <a:r>
              <a:rPr sz="1400" spc="31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32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31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anzas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021" y="1493287"/>
            <a:ext cx="7659895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ará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el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ara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us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vi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ades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89468" y="1493287"/>
            <a:ext cx="66691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eq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5310" y="2336136"/>
            <a:ext cx="5873556" cy="1083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937">
              <a:lnSpc>
                <a:spcPts val="1450"/>
              </a:lnSpc>
              <a:spcBef>
                <a:spcPts val="72"/>
              </a:spcBef>
            </a:pP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esp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0" dirty="0" smtClean="0">
                <a:latin typeface="Century Gothic"/>
                <a:cs typeface="Century Gothic"/>
              </a:rPr>
              <a:t>ns</a:t>
            </a:r>
            <a:r>
              <a:rPr sz="1300" spc="4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b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es</a:t>
            </a:r>
            <a:r>
              <a:rPr sz="1300" spc="-7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del</a:t>
            </a:r>
            <a:r>
              <a:rPr sz="1300" spc="-4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ár</a:t>
            </a:r>
            <a:r>
              <a:rPr sz="1300" spc="-4" dirty="0" smtClean="0">
                <a:latin typeface="Century Gothic"/>
                <a:cs typeface="Century Gothic"/>
              </a:rPr>
              <a:t>e</a:t>
            </a:r>
            <a:r>
              <a:rPr sz="1300" spc="0" dirty="0" smtClean="0">
                <a:latin typeface="Century Gothic"/>
                <a:cs typeface="Century Gothic"/>
              </a:rPr>
              <a:t>a: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673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Ch</a:t>
            </a:r>
            <a:r>
              <a:rPr sz="1300" spc="4" dirty="0" smtClean="0">
                <a:latin typeface="Century Gothic"/>
                <a:cs typeface="Century Gothic"/>
              </a:rPr>
              <a:t>al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enan</a:t>
            </a:r>
            <a:r>
              <a:rPr sz="1300" spc="4" dirty="0" smtClean="0">
                <a:latin typeface="Century Gothic"/>
                <a:cs typeface="Century Gothic"/>
              </a:rPr>
              <a:t>go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7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ma</a:t>
            </a:r>
            <a:r>
              <a:rPr sz="1300" spc="-2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Ma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za</a:t>
            </a:r>
            <a:r>
              <a:rPr sz="1300" spc="-26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-9" dirty="0" smtClean="0">
                <a:latin typeface="Century Gothic"/>
                <a:cs typeface="Century Gothic"/>
              </a:rPr>
              <a:t>v</a:t>
            </a:r>
            <a:r>
              <a:rPr sz="1300" spc="0" dirty="0" smtClean="0">
                <a:latin typeface="Century Gothic"/>
                <a:cs typeface="Century Gothic"/>
              </a:rPr>
              <a:t>as</a:t>
            </a:r>
            <a:endParaRPr sz="1300">
              <a:latin typeface="Century Gothic"/>
              <a:cs typeface="Century Gothic"/>
            </a:endParaRPr>
          </a:p>
          <a:p>
            <a:pPr marL="12700" marR="24937">
              <a:lnSpc>
                <a:spcPct val="102172"/>
              </a:lnSpc>
              <a:spcBef>
                <a:spcPts val="746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21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Reg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onal</a:t>
            </a:r>
            <a:r>
              <a:rPr sz="1300" spc="-2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19" dirty="0" smtClean="0">
                <a:latin typeface="Century Gothic"/>
                <a:cs typeface="Century Gothic"/>
              </a:rPr>
              <a:t>A</a:t>
            </a: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</a:t>
            </a:r>
            <a:r>
              <a:rPr sz="1300" spc="14" dirty="0" smtClean="0">
                <a:latin typeface="Century Gothic"/>
                <a:cs typeface="Century Gothic"/>
              </a:rPr>
              <a:t>j</a:t>
            </a:r>
            <a:r>
              <a:rPr sz="1300" spc="0" dirty="0" smtClean="0">
                <a:latin typeface="Century Gothic"/>
                <a:cs typeface="Century Gothic"/>
              </a:rPr>
              <a:t>u</a:t>
            </a:r>
            <a:r>
              <a:rPr sz="1300" spc="-4" dirty="0" smtClean="0">
                <a:latin typeface="Century Gothic"/>
                <a:cs typeface="Century Gothic"/>
              </a:rPr>
              <a:t>te</a:t>
            </a:r>
            <a:r>
              <a:rPr sz="1300" spc="0" dirty="0" smtClean="0">
                <a:latin typeface="Century Gothic"/>
                <a:cs typeface="Century Gothic"/>
              </a:rPr>
              <a:t>peque:</a:t>
            </a:r>
            <a:r>
              <a:rPr sz="1300" spc="-39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René</a:t>
            </a:r>
            <a:r>
              <a:rPr sz="1300" spc="9" dirty="0" smtClean="0">
                <a:latin typeface="Century Gothic"/>
                <a:cs typeface="Century Gothic"/>
              </a:rPr>
              <a:t> </a:t>
            </a:r>
            <a:r>
              <a:rPr sz="1300" spc="19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lbe</a:t>
            </a:r>
            <a:r>
              <a:rPr sz="1300" spc="-9" dirty="0" smtClean="0">
                <a:latin typeface="Century Gothic"/>
                <a:cs typeface="Century Gothic"/>
              </a:rPr>
              <a:t>rt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36" dirty="0" smtClean="0">
                <a:latin typeface="Century Gothic"/>
                <a:cs typeface="Century Gothic"/>
              </a:rPr>
              <a:t> </a:t>
            </a:r>
            <a:r>
              <a:rPr sz="1300" spc="-4" dirty="0" smtClean="0">
                <a:latin typeface="Century Gothic"/>
                <a:cs typeface="Century Gothic"/>
              </a:rPr>
              <a:t>Me</a:t>
            </a:r>
            <a:r>
              <a:rPr sz="1300" spc="9" dirty="0" smtClean="0">
                <a:latin typeface="Century Gothic"/>
                <a:cs typeface="Century Gothic"/>
              </a:rPr>
              <a:t>j</a:t>
            </a:r>
            <a:r>
              <a:rPr sz="1300" spc="0" dirty="0" smtClean="0">
                <a:latin typeface="Century Gothic"/>
                <a:cs typeface="Century Gothic"/>
              </a:rPr>
              <a:t>ía</a:t>
            </a:r>
            <a:endParaRPr sz="1300">
              <a:latin typeface="Century Gothic"/>
              <a:cs typeface="Century Gothic"/>
            </a:endParaRPr>
          </a:p>
          <a:p>
            <a:pPr marL="12700" marR="24937">
              <a:lnSpc>
                <a:spcPct val="102172"/>
              </a:lnSpc>
              <a:spcBef>
                <a:spcPts val="748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La</a:t>
            </a:r>
            <a:r>
              <a:rPr sz="1300" spc="-9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L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be</a:t>
            </a:r>
            <a:r>
              <a:rPr sz="1300" spc="-9" dirty="0" smtClean="0">
                <a:latin typeface="Century Gothic"/>
                <a:cs typeface="Century Gothic"/>
              </a:rPr>
              <a:t>rt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d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3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Ed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ha</a:t>
            </a:r>
            <a:r>
              <a:rPr sz="1300" spc="-44" dirty="0" smtClean="0">
                <a:latin typeface="Century Gothic"/>
                <a:cs typeface="Century Gothic"/>
              </a:rPr>
              <a:t> </a:t>
            </a:r>
            <a:r>
              <a:rPr sz="1300" spc="29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da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-59" dirty="0" smtClean="0">
                <a:latin typeface="Century Gothic"/>
                <a:cs typeface="Century Gothic"/>
              </a:rPr>
              <a:t> 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4" dirty="0" smtClean="0">
                <a:latin typeface="Century Gothic"/>
                <a:cs typeface="Century Gothic"/>
              </a:rPr>
              <a:t>a</a:t>
            </a:r>
            <a:r>
              <a:rPr sz="1300" spc="-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5702" y="2633316"/>
            <a:ext cx="1591300" cy="7846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940" marR="24688">
              <a:lnSpc>
                <a:spcPts val="1450"/>
              </a:lnSpc>
              <a:spcBef>
                <a:spcPts val="72"/>
              </a:spcBef>
            </a:pP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4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4</a:t>
            </a:r>
            <a:r>
              <a:rPr sz="1300" spc="12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8</a:t>
            </a:r>
            <a:endParaRPr sz="1300">
              <a:latin typeface="Century Gothic"/>
              <a:cs typeface="Century Gothic"/>
            </a:endParaRPr>
          </a:p>
          <a:p>
            <a:pPr marL="12700" marR="24688">
              <a:lnSpc>
                <a:spcPct val="102172"/>
              </a:lnSpc>
              <a:spcBef>
                <a:spcPts val="673"/>
              </a:spcBef>
            </a:pP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1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6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H:</a:t>
            </a:r>
            <a:r>
              <a:rPr sz="1300" spc="6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5</a:t>
            </a:r>
            <a:r>
              <a:rPr sz="1300" spc="-2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11</a:t>
            </a:r>
            <a:endParaRPr sz="1300">
              <a:latin typeface="Century Gothic"/>
              <a:cs typeface="Century Gothic"/>
            </a:endParaRPr>
          </a:p>
          <a:p>
            <a:pPr marL="49275">
              <a:lnSpc>
                <a:spcPct val="102172"/>
              </a:lnSpc>
              <a:spcBef>
                <a:spcPts val="748"/>
              </a:spcBef>
            </a:pP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1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10 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4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14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5310" y="3525110"/>
            <a:ext cx="7577160" cy="191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La</a:t>
            </a:r>
            <a:r>
              <a:rPr sz="1300" spc="-9" dirty="0" smtClean="0">
                <a:latin typeface="Century Gothic"/>
                <a:cs typeface="Century Gothic"/>
              </a:rPr>
              <a:t> U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ó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4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Gl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-3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Es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er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Esco</a:t>
            </a:r>
            <a:r>
              <a:rPr sz="1300" spc="4" dirty="0" smtClean="0">
                <a:latin typeface="Century Gothic"/>
                <a:cs typeface="Century Gothic"/>
              </a:rPr>
              <a:t>b</a:t>
            </a:r>
            <a:r>
              <a:rPr sz="1300" spc="0" dirty="0" smtClean="0">
                <a:latin typeface="Century Gothic"/>
                <a:cs typeface="Century Gothic"/>
              </a:rPr>
              <a:t>ar</a:t>
            </a:r>
            <a:r>
              <a:rPr sz="1300" spc="-50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-4" dirty="0" smtClean="0">
                <a:latin typeface="Century Gothic"/>
                <a:cs typeface="Century Gothic"/>
              </a:rPr>
              <a:t>e</a:t>
            </a:r>
            <a:r>
              <a:rPr sz="1300" spc="0" dirty="0" smtClean="0">
                <a:latin typeface="Century Gothic"/>
                <a:cs typeface="Century Gothic"/>
              </a:rPr>
              <a:t>do  </a:t>
            </a:r>
            <a:r>
              <a:rPr sz="1300" spc="341" dirty="0" smtClean="0">
                <a:latin typeface="Century Gothic"/>
                <a:cs typeface="Century Gothic"/>
              </a:rPr>
              <a:t> </a:t>
            </a: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1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8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6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3</a:t>
            </a:r>
            <a:r>
              <a:rPr sz="1300" spc="-2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11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5310" y="3822290"/>
            <a:ext cx="5735404" cy="7860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937">
              <a:lnSpc>
                <a:spcPts val="1450"/>
              </a:lnSpc>
              <a:spcBef>
                <a:spcPts val="72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Sa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-2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g</a:t>
            </a:r>
            <a:r>
              <a:rPr sz="1300" spc="4" dirty="0" smtClean="0">
                <a:latin typeface="Century Gothic"/>
                <a:cs typeface="Century Gothic"/>
              </a:rPr>
              <a:t>u</a:t>
            </a:r>
            <a:r>
              <a:rPr sz="1300" spc="0" dirty="0" smtClean="0">
                <a:latin typeface="Century Gothic"/>
                <a:cs typeface="Century Gothic"/>
              </a:rPr>
              <a:t>e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42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b</a:t>
            </a:r>
            <a:r>
              <a:rPr sz="1300" spc="0" dirty="0" smtClean="0">
                <a:latin typeface="Century Gothic"/>
                <a:cs typeface="Century Gothic"/>
              </a:rPr>
              <a:t>e</a:t>
            </a:r>
            <a:r>
              <a:rPr sz="1300" spc="-9" dirty="0" smtClean="0">
                <a:latin typeface="Century Gothic"/>
                <a:cs typeface="Century Gothic"/>
              </a:rPr>
              <a:t>rt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20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</a:t>
            </a:r>
            <a:r>
              <a:rPr sz="1300" spc="4" dirty="0" smtClean="0">
                <a:latin typeface="Century Gothic"/>
                <a:cs typeface="Century Gothic"/>
              </a:rPr>
              <a:t>a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os</a:t>
            </a:r>
            <a:r>
              <a:rPr sz="1300" spc="-29" dirty="0" smtClean="0">
                <a:latin typeface="Century Gothic"/>
                <a:cs typeface="Century Gothic"/>
              </a:rPr>
              <a:t> </a:t>
            </a:r>
            <a:r>
              <a:rPr sz="1300" spc="-25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or</a:t>
            </a:r>
            <a:r>
              <a:rPr sz="1300" spc="-9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es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673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Sa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-2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S</a:t>
            </a:r>
            <a:r>
              <a:rPr sz="1300" spc="4" dirty="0" smtClean="0">
                <a:latin typeface="Century Gothic"/>
                <a:cs typeface="Century Gothic"/>
              </a:rPr>
              <a:t>al</a:t>
            </a:r>
            <a:r>
              <a:rPr sz="1300" spc="-9" dirty="0" smtClean="0">
                <a:latin typeface="Century Gothic"/>
                <a:cs typeface="Century Gothic"/>
              </a:rPr>
              <a:t>v</a:t>
            </a:r>
            <a:r>
              <a:rPr sz="1300" spc="0" dirty="0" smtClean="0">
                <a:latin typeface="Century Gothic"/>
                <a:cs typeface="Century Gothic"/>
              </a:rPr>
              <a:t>ad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0" dirty="0" smtClean="0">
                <a:latin typeface="Century Gothic"/>
                <a:cs typeface="Century Gothic"/>
              </a:rPr>
              <a:t>r:</a:t>
            </a:r>
            <a:r>
              <a:rPr sz="1300" spc="-30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José</a:t>
            </a:r>
            <a:r>
              <a:rPr sz="1300" spc="-2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Ma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4" dirty="0" smtClean="0">
                <a:latin typeface="Century Gothic"/>
                <a:cs typeface="Century Gothic"/>
              </a:rPr>
              <a:t>í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-9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S</a:t>
            </a:r>
            <a:r>
              <a:rPr sz="1300" spc="4" dirty="0" smtClean="0">
                <a:latin typeface="Century Gothic"/>
                <a:cs typeface="Century Gothic"/>
              </a:rPr>
              <a:t>á</a:t>
            </a:r>
            <a:r>
              <a:rPr sz="1300" spc="0" dirty="0" smtClean="0">
                <a:latin typeface="Century Gothic"/>
                <a:cs typeface="Century Gothic"/>
              </a:rPr>
              <a:t>nc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ez</a:t>
            </a:r>
            <a:endParaRPr sz="1300">
              <a:latin typeface="Century Gothic"/>
              <a:cs typeface="Century Gothic"/>
            </a:endParaRPr>
          </a:p>
          <a:p>
            <a:pPr marL="12700" marR="24937">
              <a:lnSpc>
                <a:spcPct val="102172"/>
              </a:lnSpc>
              <a:spcBef>
                <a:spcPts val="746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21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Reg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onal</a:t>
            </a:r>
            <a:r>
              <a:rPr sz="1300" spc="-2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19" dirty="0" smtClean="0">
                <a:latin typeface="Century Gothic"/>
                <a:cs typeface="Century Gothic"/>
              </a:rPr>
              <a:t>A</a:t>
            </a: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San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-36" dirty="0" smtClean="0">
                <a:latin typeface="Century Gothic"/>
                <a:cs typeface="Century Gothic"/>
              </a:rPr>
              <a:t> </a:t>
            </a:r>
            <a:r>
              <a:rPr sz="1300" spc="19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na:</a:t>
            </a:r>
            <a:r>
              <a:rPr sz="1300" spc="-36" dirty="0" smtClean="0">
                <a:latin typeface="Century Gothic"/>
                <a:cs typeface="Century Gothic"/>
              </a:rPr>
              <a:t> </a:t>
            </a:r>
            <a:r>
              <a:rPr sz="1300" spc="-44" dirty="0" smtClean="0">
                <a:latin typeface="Century Gothic"/>
                <a:cs typeface="Century Gothic"/>
              </a:rPr>
              <a:t>W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lf</a:t>
            </a:r>
            <a:r>
              <a:rPr sz="1300" spc="-4" dirty="0" smtClean="0">
                <a:latin typeface="Century Gothic"/>
                <a:cs typeface="Century Gothic"/>
              </a:rPr>
              <a:t>re</a:t>
            </a:r>
            <a:r>
              <a:rPr sz="1300" spc="0" dirty="0" smtClean="0">
                <a:latin typeface="Century Gothic"/>
                <a:cs typeface="Century Gothic"/>
              </a:rPr>
              <a:t>do</a:t>
            </a:r>
            <a:r>
              <a:rPr sz="1300" spc="14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P</a:t>
            </a:r>
            <a:r>
              <a:rPr sz="1300" spc="-4" dirty="0" smtClean="0">
                <a:latin typeface="Century Gothic"/>
                <a:cs typeface="Century Gothic"/>
              </a:rPr>
              <a:t>ére</a:t>
            </a:r>
            <a:r>
              <a:rPr sz="1300" spc="0" dirty="0" smtClean="0">
                <a:latin typeface="Century Gothic"/>
                <a:cs typeface="Century Gothic"/>
              </a:rPr>
              <a:t>z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13322" y="3822290"/>
            <a:ext cx="1629400" cy="7844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655">
              <a:lnSpc>
                <a:spcPts val="1450"/>
              </a:lnSpc>
              <a:spcBef>
                <a:spcPts val="72"/>
              </a:spcBef>
            </a:pP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1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12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10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22</a:t>
            </a:r>
            <a:endParaRPr sz="1300">
              <a:latin typeface="Century Gothic"/>
              <a:cs typeface="Century Gothic"/>
            </a:endParaRPr>
          </a:p>
          <a:p>
            <a:pPr marL="20320" marR="24688">
              <a:lnSpc>
                <a:spcPct val="102172"/>
              </a:lnSpc>
              <a:spcBef>
                <a:spcPts val="673"/>
              </a:spcBef>
            </a:pP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13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6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1</a:t>
            </a:r>
            <a:r>
              <a:rPr sz="1300" spc="0" dirty="0" smtClean="0">
                <a:latin typeface="Century Gothic"/>
                <a:cs typeface="Century Gothic"/>
              </a:rPr>
              <a:t>4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27</a:t>
            </a:r>
            <a:endParaRPr sz="1300">
              <a:latin typeface="Century Gothic"/>
              <a:cs typeface="Century Gothic"/>
            </a:endParaRPr>
          </a:p>
          <a:p>
            <a:pPr marL="12700" marR="24688">
              <a:lnSpc>
                <a:spcPct val="102172"/>
              </a:lnSpc>
              <a:spcBef>
                <a:spcPts val="746"/>
              </a:spcBef>
            </a:pP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7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H:</a:t>
            </a:r>
            <a:r>
              <a:rPr sz="1300" spc="-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6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13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5310" y="4714084"/>
            <a:ext cx="7760040" cy="488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S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0" dirty="0" smtClean="0">
                <a:latin typeface="Century Gothic"/>
                <a:cs typeface="Century Gothic"/>
              </a:rPr>
              <a:t>ns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4" dirty="0" smtClean="0">
                <a:latin typeface="Century Gothic"/>
                <a:cs typeface="Century Gothic"/>
              </a:rPr>
              <a:t>a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4" dirty="0" smtClean="0">
                <a:latin typeface="Century Gothic"/>
                <a:cs typeface="Century Gothic"/>
              </a:rPr>
              <a:t>e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66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Ed</a:t>
            </a:r>
            <a:r>
              <a:rPr sz="1300" spc="-19" dirty="0" smtClean="0">
                <a:latin typeface="Century Gothic"/>
                <a:cs typeface="Century Gothic"/>
              </a:rPr>
              <a:t>w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n</a:t>
            </a:r>
            <a:r>
              <a:rPr sz="1300" spc="-2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B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ad</a:t>
            </a:r>
            <a:r>
              <a:rPr sz="1300" spc="19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r</a:t>
            </a:r>
            <a:r>
              <a:rPr sz="1300" spc="-49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L</a:t>
            </a:r>
            <a:r>
              <a:rPr sz="1300" spc="4" dirty="0" smtClean="0">
                <a:latin typeface="Century Gothic"/>
                <a:cs typeface="Century Gothic"/>
              </a:rPr>
              <a:t>ó</a:t>
            </a:r>
            <a:r>
              <a:rPr sz="1300" spc="0" dirty="0" smtClean="0">
                <a:latin typeface="Century Gothic"/>
                <a:cs typeface="Century Gothic"/>
              </a:rPr>
              <a:t>pez</a:t>
            </a:r>
            <a:r>
              <a:rPr sz="1300" spc="-3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Ga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z</a:t>
            </a:r>
            <a:r>
              <a:rPr sz="1300" spc="4" dirty="0" smtClean="0">
                <a:latin typeface="Century Gothic"/>
                <a:cs typeface="Century Gothic"/>
              </a:rPr>
              <a:t>o</a:t>
            </a:r>
            <a:r>
              <a:rPr sz="1300" spc="0" dirty="0" smtClean="0">
                <a:latin typeface="Century Gothic"/>
                <a:cs typeface="Century Gothic"/>
              </a:rPr>
              <a:t>na</a:t>
            </a:r>
            <a:r>
              <a:rPr sz="1300" spc="323" dirty="0" smtClean="0">
                <a:latin typeface="Century Gothic"/>
                <a:cs typeface="Century Gothic"/>
              </a:rPr>
              <a:t> </a:t>
            </a: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6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4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10</a:t>
            </a:r>
            <a:endParaRPr sz="1300">
              <a:latin typeface="Century Gothic"/>
              <a:cs typeface="Century Gothic"/>
            </a:endParaRPr>
          </a:p>
          <a:p>
            <a:pPr marL="12700" marR="24937">
              <a:lnSpc>
                <a:spcPct val="102172"/>
              </a:lnSpc>
              <a:spcBef>
                <a:spcPts val="673"/>
              </a:spcBef>
            </a:pPr>
            <a:r>
              <a:rPr sz="1300" spc="0" dirty="0" smtClean="0">
                <a:latin typeface="Arial"/>
                <a:cs typeface="Arial"/>
              </a:rPr>
              <a:t>•   </a:t>
            </a:r>
            <a:r>
              <a:rPr sz="1300" spc="355" dirty="0" smtClean="0">
                <a:latin typeface="Arial"/>
                <a:cs typeface="Arial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Cen</a:t>
            </a:r>
            <a:r>
              <a:rPr sz="1300" spc="-4" dirty="0" smtClean="0">
                <a:latin typeface="Century Gothic"/>
                <a:cs typeface="Century Gothic"/>
              </a:rPr>
              <a:t>tr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eg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4" dirty="0" smtClean="0">
                <a:latin typeface="Century Gothic"/>
                <a:cs typeface="Century Gothic"/>
              </a:rPr>
              <a:t>n</a:t>
            </a:r>
            <a:r>
              <a:rPr sz="1300" spc="0" dirty="0" smtClean="0">
                <a:latin typeface="Century Gothic"/>
                <a:cs typeface="Century Gothic"/>
              </a:rPr>
              <a:t>al</a:t>
            </a:r>
            <a:r>
              <a:rPr sz="1300" spc="-5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de</a:t>
            </a:r>
            <a:r>
              <a:rPr sz="1300" spc="-7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CON</a:t>
            </a:r>
            <a:r>
              <a:rPr sz="1300" spc="25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M</a:t>
            </a:r>
            <a:r>
              <a:rPr sz="1300" spc="9" dirty="0" smtClean="0">
                <a:latin typeface="Century Gothic"/>
                <a:cs typeface="Century Gothic"/>
              </a:rPr>
              <a:t>Y</a:t>
            </a:r>
            <a:r>
              <a:rPr sz="1300" spc="0" dirty="0" smtClean="0">
                <a:latin typeface="Century Gothic"/>
                <a:cs typeface="Century Gothic"/>
              </a:rPr>
              <a:t>PE</a:t>
            </a:r>
            <a:r>
              <a:rPr sz="1300" spc="-65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Z</a:t>
            </a:r>
            <a:r>
              <a:rPr sz="1300" spc="4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ca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eco</a:t>
            </a:r>
            <a:r>
              <a:rPr sz="1300" spc="4" dirty="0" smtClean="0">
                <a:latin typeface="Century Gothic"/>
                <a:cs typeface="Century Gothic"/>
              </a:rPr>
              <a:t>lu</a:t>
            </a:r>
            <a:r>
              <a:rPr sz="1300" spc="0" dirty="0" smtClean="0">
                <a:latin typeface="Century Gothic"/>
                <a:cs typeface="Century Gothic"/>
              </a:rPr>
              <a:t>c</a:t>
            </a:r>
            <a:r>
              <a:rPr sz="1300" spc="9" dirty="0" smtClean="0">
                <a:latin typeface="Century Gothic"/>
                <a:cs typeface="Century Gothic"/>
              </a:rPr>
              <a:t>a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89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Ma</a:t>
            </a:r>
            <a:r>
              <a:rPr sz="1300" spc="-9" dirty="0" smtClean="0">
                <a:latin typeface="Century Gothic"/>
                <a:cs typeface="Century Gothic"/>
              </a:rPr>
              <a:t>y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0" dirty="0" smtClean="0">
                <a:latin typeface="Century Gothic"/>
                <a:cs typeface="Century Gothic"/>
              </a:rPr>
              <a:t>a M</a:t>
            </a:r>
            <a:r>
              <a:rPr sz="1300" spc="4" dirty="0" smtClean="0">
                <a:latin typeface="Century Gothic"/>
                <a:cs typeface="Century Gothic"/>
              </a:rPr>
              <a:t>a</a:t>
            </a:r>
            <a:r>
              <a:rPr sz="1300" spc="-4" dirty="0" smtClean="0">
                <a:latin typeface="Century Gothic"/>
                <a:cs typeface="Century Gothic"/>
              </a:rPr>
              <a:t>r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ene</a:t>
            </a:r>
            <a:r>
              <a:rPr sz="1300" spc="-17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R</a:t>
            </a:r>
            <a:r>
              <a:rPr sz="1300" spc="14" dirty="0" smtClean="0">
                <a:latin typeface="Century Gothic"/>
                <a:cs typeface="Century Gothic"/>
              </a:rPr>
              <a:t>i</a:t>
            </a:r>
            <a:r>
              <a:rPr sz="1300" spc="-9" dirty="0" smtClean="0">
                <a:latin typeface="Century Gothic"/>
                <a:cs typeface="Century Gothic"/>
              </a:rPr>
              <a:t>v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s</a:t>
            </a:r>
            <a:r>
              <a:rPr sz="1300" spc="0" dirty="0" smtClean="0">
                <a:latin typeface="Century Gothic"/>
                <a:cs typeface="Century Gothic"/>
              </a:rPr>
              <a:t>.    </a:t>
            </a:r>
            <a:r>
              <a:rPr sz="1300" spc="347" dirty="0" smtClean="0">
                <a:latin typeface="Century Gothic"/>
                <a:cs typeface="Century Gothic"/>
              </a:rPr>
              <a:t> </a:t>
            </a:r>
            <a:r>
              <a:rPr sz="1300" spc="-4" dirty="0" smtClean="0">
                <a:latin typeface="Century Gothic"/>
                <a:cs typeface="Century Gothic"/>
              </a:rPr>
              <a:t>M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2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9</a:t>
            </a:r>
            <a:r>
              <a:rPr sz="1300" spc="7" dirty="0" smtClean="0">
                <a:latin typeface="Century Gothic"/>
                <a:cs typeface="Century Gothic"/>
              </a:rPr>
              <a:t> </a:t>
            </a:r>
            <a:r>
              <a:rPr sz="1300" spc="4" dirty="0" smtClean="0">
                <a:latin typeface="Century Gothic"/>
                <a:cs typeface="Century Gothic"/>
              </a:rPr>
              <a:t>H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8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7</a:t>
            </a:r>
            <a:r>
              <a:rPr sz="1300" spc="12" dirty="0" smtClean="0">
                <a:latin typeface="Century Gothic"/>
                <a:cs typeface="Century Gothic"/>
              </a:rPr>
              <a:t> </a:t>
            </a:r>
            <a:r>
              <a:rPr sz="1300" spc="-9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o</a:t>
            </a:r>
            <a:r>
              <a:rPr sz="1300" spc="-4" dirty="0" smtClean="0">
                <a:latin typeface="Century Gothic"/>
                <a:cs typeface="Century Gothic"/>
              </a:rPr>
              <a:t>t</a:t>
            </a:r>
            <a:r>
              <a:rPr sz="1300" spc="0" dirty="0" smtClean="0">
                <a:latin typeface="Century Gothic"/>
                <a:cs typeface="Century Gothic"/>
              </a:rPr>
              <a:t>a</a:t>
            </a:r>
            <a:r>
              <a:rPr sz="1300" spc="4" dirty="0" smtClean="0">
                <a:latin typeface="Century Gothic"/>
                <a:cs typeface="Century Gothic"/>
              </a:rPr>
              <a:t>l</a:t>
            </a:r>
            <a:r>
              <a:rPr sz="1300" spc="0" dirty="0" smtClean="0">
                <a:latin typeface="Century Gothic"/>
                <a:cs typeface="Century Gothic"/>
              </a:rPr>
              <a:t>:</a:t>
            </a:r>
            <a:r>
              <a:rPr sz="1300" spc="-13" dirty="0" smtClean="0">
                <a:latin typeface="Century Gothic"/>
                <a:cs typeface="Century Gothic"/>
              </a:rPr>
              <a:t> </a:t>
            </a:r>
            <a:r>
              <a:rPr sz="1300" spc="0" dirty="0" smtClean="0">
                <a:latin typeface="Century Gothic"/>
                <a:cs typeface="Century Gothic"/>
              </a:rPr>
              <a:t>16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38885" y="566441"/>
            <a:ext cx="7316843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gre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rga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erna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4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5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ts val="1680"/>
              </a:lnSpc>
              <a:spcBef>
                <a:spcPts val="6"/>
              </a:spcBef>
            </a:pPr>
            <a:r>
              <a:rPr sz="2100" spc="14" baseline="-1941" dirty="0" smtClean="0">
                <a:latin typeface="Century Gothic"/>
                <a:cs typeface="Century Gothic"/>
              </a:rPr>
              <a:t>M</a:t>
            </a:r>
            <a:r>
              <a:rPr sz="2100" spc="4" baseline="-1941" dirty="0" smtClean="0">
                <a:latin typeface="Century Gothic"/>
                <a:cs typeface="Century Gothic"/>
              </a:rPr>
              <a:t>Y</a:t>
            </a:r>
            <a:r>
              <a:rPr sz="2100" spc="0" baseline="-1941" dirty="0" smtClean="0">
                <a:latin typeface="Century Gothic"/>
                <a:cs typeface="Century Gothic"/>
              </a:rPr>
              <a:t>P</a:t>
            </a:r>
            <a:r>
              <a:rPr sz="2100" spc="-9" baseline="-1941" dirty="0" smtClean="0">
                <a:latin typeface="Century Gothic"/>
                <a:cs typeface="Century Gothic"/>
              </a:rPr>
              <a:t>E</a:t>
            </a:r>
            <a:r>
              <a:rPr sz="2100" spc="0" baseline="-1941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8885" y="1206271"/>
            <a:ext cx="7316328" cy="417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zar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ón,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mb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o,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oc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ón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  <a:p>
            <a:pPr marL="12700" marR="26791">
              <a:lnSpc>
                <a:spcPts val="1680"/>
              </a:lnSpc>
              <a:spcBef>
                <a:spcPts val="6"/>
              </a:spcBef>
            </a:pPr>
            <a:r>
              <a:rPr sz="2100" spc="0" baseline="-1941" dirty="0" smtClean="0">
                <a:latin typeface="Century Gothic"/>
                <a:cs typeface="Century Gothic"/>
              </a:rPr>
              <a:t>CO</a:t>
            </a:r>
            <a:r>
              <a:rPr sz="2100" spc="4" baseline="-1941" dirty="0" smtClean="0">
                <a:latin typeface="Century Gothic"/>
                <a:cs typeface="Century Gothic"/>
              </a:rPr>
              <a:t>NAM</a:t>
            </a:r>
            <a:r>
              <a:rPr sz="2100" spc="0" baseline="-1941" dirty="0" smtClean="0">
                <a:latin typeface="Century Gothic"/>
                <a:cs typeface="Century Gothic"/>
              </a:rPr>
              <a:t>Y</a:t>
            </a:r>
            <a:r>
              <a:rPr sz="2100" spc="-4" baseline="-1941" dirty="0" smtClean="0">
                <a:latin typeface="Century Gothic"/>
                <a:cs typeface="Century Gothic"/>
              </a:rPr>
              <a:t>P</a:t>
            </a:r>
            <a:r>
              <a:rPr sz="2100" spc="-9" baseline="-1941" dirty="0" smtClean="0">
                <a:latin typeface="Century Gothic"/>
                <a:cs typeface="Century Gothic"/>
              </a:rPr>
              <a:t>E</a:t>
            </a:r>
            <a:r>
              <a:rPr sz="2100" spc="0" baseline="-1941" dirty="0" smtClean="0">
                <a:latin typeface="Century Gothic"/>
                <a:cs typeface="Century Gothic"/>
              </a:rPr>
              <a:t>,</a:t>
            </a:r>
            <a:r>
              <a:rPr sz="2100" spc="-2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se</a:t>
            </a:r>
            <a:r>
              <a:rPr sz="2100" spc="4" baseline="-1941" dirty="0" smtClean="0">
                <a:latin typeface="Century Gothic"/>
                <a:cs typeface="Century Gothic"/>
              </a:rPr>
              <a:t>g</a:t>
            </a:r>
            <a:r>
              <a:rPr sz="2100" spc="0" baseline="-1941" dirty="0" smtClean="0">
                <a:latin typeface="Century Gothic"/>
                <a:cs typeface="Century Gothic"/>
              </a:rPr>
              <a:t>ún</a:t>
            </a:r>
            <a:r>
              <a:rPr sz="2100" spc="-24" baseline="-1941" dirty="0" smtClean="0">
                <a:latin typeface="Century Gothic"/>
                <a:cs typeface="Century Gothic"/>
              </a:rPr>
              <a:t> </a:t>
            </a:r>
            <a:r>
              <a:rPr sz="2100" spc="19" baseline="-1941" dirty="0" smtClean="0">
                <a:latin typeface="Century Gothic"/>
                <a:cs typeface="Century Gothic"/>
              </a:rPr>
              <a:t>l</a:t>
            </a:r>
            <a:r>
              <a:rPr sz="2100" spc="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</a:t>
            </a:r>
            <a:r>
              <a:rPr sz="2100" spc="-1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pr</a:t>
            </a:r>
            <a:r>
              <a:rPr sz="2100" spc="-9" baseline="-1941" dirty="0" smtClean="0">
                <a:latin typeface="Century Gothic"/>
                <a:cs typeface="Century Gothic"/>
              </a:rPr>
              <a:t>oc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14" baseline="-1941" dirty="0" smtClean="0">
                <a:latin typeface="Century Gothic"/>
                <a:cs typeface="Century Gothic"/>
              </a:rPr>
              <a:t>d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m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</a:t>
            </a:r>
            <a:r>
              <a:rPr sz="2100" spc="-3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ab</a:t>
            </a:r>
            <a:r>
              <a:rPr sz="2100" spc="19" baseline="-1941" dirty="0" smtClean="0">
                <a:latin typeface="Century Gothic"/>
                <a:cs typeface="Century Gothic"/>
              </a:rPr>
              <a:t>l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d</a:t>
            </a:r>
            <a:r>
              <a:rPr sz="2100" spc="-9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</a:t>
            </a:r>
            <a:r>
              <a:rPr sz="2100" spc="-3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en</a:t>
            </a:r>
            <a:r>
              <a:rPr sz="2100" spc="-4" baseline="-1941" dirty="0" smtClean="0">
                <a:latin typeface="Century Gothic"/>
                <a:cs typeface="Century Gothic"/>
              </a:rPr>
              <a:t> </a:t>
            </a:r>
            <a:r>
              <a:rPr sz="2100" spc="19" baseline="-1941" dirty="0" smtClean="0">
                <a:latin typeface="Century Gothic"/>
                <a:cs typeface="Century Gothic"/>
              </a:rPr>
              <a:t>l</a:t>
            </a:r>
            <a:r>
              <a:rPr sz="2100" spc="0" baseline="-1941" dirty="0" smtClean="0">
                <a:latin typeface="Century Gothic"/>
                <a:cs typeface="Century Gothic"/>
              </a:rPr>
              <a:t>a</a:t>
            </a:r>
            <a:r>
              <a:rPr sz="2100" spc="-1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Ley del</a:t>
            </a:r>
            <a:r>
              <a:rPr sz="2100" spc="-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Se</a:t>
            </a:r>
            <a:r>
              <a:rPr sz="2100" spc="-4" baseline="-1941" dirty="0" smtClean="0">
                <a:latin typeface="Century Gothic"/>
                <a:cs typeface="Century Gothic"/>
              </a:rPr>
              <a:t>r</a:t>
            </a:r>
            <a:r>
              <a:rPr sz="2100" spc="9" baseline="-1941" dirty="0" smtClean="0">
                <a:latin typeface="Century Gothic"/>
                <a:cs typeface="Century Gothic"/>
              </a:rPr>
              <a:t>v</a:t>
            </a:r>
            <a:r>
              <a:rPr sz="2100" spc="19" baseline="-1941" dirty="0" smtClean="0">
                <a:latin typeface="Century Gothic"/>
                <a:cs typeface="Century Gothic"/>
              </a:rPr>
              <a:t>i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o</a:t>
            </a:r>
            <a:r>
              <a:rPr sz="2100" spc="-3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C</a:t>
            </a:r>
            <a:r>
              <a:rPr sz="2100" spc="1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vi</a:t>
            </a:r>
            <a:r>
              <a:rPr sz="2100" spc="-4" baseline="-1941" dirty="0" smtClean="0">
                <a:latin typeface="Century Gothic"/>
                <a:cs typeface="Century Gothic"/>
              </a:rPr>
              <a:t>l</a:t>
            </a:r>
            <a:r>
              <a:rPr sz="2100" spc="0" baseline="-1941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8885" y="1846855"/>
            <a:ext cx="7318800" cy="6304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rata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bre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ió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érm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refere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r>
              <a:rPr sz="1400" spc="19" dirty="0" smtClean="0">
                <a:latin typeface="Century Gothic"/>
                <a:cs typeface="Century Gothic"/>
              </a:rPr>
              <a:t> la</a:t>
            </a:r>
            <a:endParaRPr sz="1400">
              <a:latin typeface="Century Gothic"/>
              <a:cs typeface="Century Gothic"/>
            </a:endParaRPr>
          </a:p>
          <a:p>
            <a:pPr marL="12700" marR="8935">
              <a:lnSpc>
                <a:spcPts val="1680"/>
              </a:lnSpc>
              <a:spcBef>
                <a:spcPts val="31"/>
              </a:spcBef>
            </a:pPr>
            <a:r>
              <a:rPr sz="1400" spc="0" dirty="0" smtClean="0">
                <a:latin typeface="Century Gothic"/>
                <a:cs typeface="Century Gothic"/>
              </a:rPr>
              <a:t>adju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ón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29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2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admi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 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29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 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uad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fer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así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cr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pc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8885" y="2700045"/>
            <a:ext cx="1396146" cy="631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491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zar 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680"/>
              </a:lnSpc>
              <a:spcBef>
                <a:spcPts val="36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</a:t>
            </a:r>
            <a:r>
              <a:rPr sz="1400" spc="1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6485" y="2700045"/>
            <a:ext cx="5899185" cy="417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895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ame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os 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ope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19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orga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-9" dirty="0" smtClean="0">
                <a:latin typeface="Century Gothic"/>
                <a:cs typeface="Century Gothic"/>
              </a:rPr>
              <a:t>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  <a:p>
            <a:pPr marL="12700" marR="1227">
              <a:lnSpc>
                <a:spcPts val="1685"/>
              </a:lnSpc>
              <a:spcBef>
                <a:spcPts val="6"/>
              </a:spcBef>
            </a:pPr>
            <a:r>
              <a:rPr sz="2100" spc="0" baseline="-1941" dirty="0" smtClean="0">
                <a:latin typeface="Century Gothic"/>
                <a:cs typeface="Century Gothic"/>
              </a:rPr>
              <a:t>pue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4" baseline="-1941" dirty="0" smtClean="0">
                <a:latin typeface="Century Gothic"/>
                <a:cs typeface="Century Gothic"/>
              </a:rPr>
              <a:t>o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0" baseline="-1941" dirty="0" smtClean="0">
                <a:latin typeface="Century Gothic"/>
                <a:cs typeface="Century Gothic"/>
              </a:rPr>
              <a:t>,</a:t>
            </a:r>
            <a:r>
              <a:rPr sz="2100" spc="12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pr</a:t>
            </a:r>
            <a:r>
              <a:rPr sz="2100" spc="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ce</a:t>
            </a:r>
            <a:r>
              <a:rPr sz="2100" spc="-14" baseline="-1941" dirty="0" smtClean="0">
                <a:latin typeface="Century Gothic"/>
                <a:cs typeface="Century Gothic"/>
              </a:rPr>
              <a:t>s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</a:t>
            </a:r>
            <a:r>
              <a:rPr sz="2100" spc="13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y</a:t>
            </a:r>
            <a:r>
              <a:rPr sz="2100" spc="144" baseline="-1941" dirty="0" smtClean="0">
                <a:latin typeface="Century Gothic"/>
                <a:cs typeface="Century Gothic"/>
              </a:rPr>
              <a:t> </a:t>
            </a:r>
            <a:r>
              <a:rPr sz="2100" spc="4" baseline="-1941" dirty="0" smtClean="0">
                <a:latin typeface="Century Gothic"/>
                <a:cs typeface="Century Gothic"/>
              </a:rPr>
              <a:t>o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ros</a:t>
            </a:r>
            <a:r>
              <a:rPr sz="2100" spc="139" baseline="-1941" dirty="0" smtClean="0">
                <a:latin typeface="Century Gothic"/>
                <a:cs typeface="Century Gothic"/>
              </a:rPr>
              <a:t> 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0" baseline="-1941" dirty="0" smtClean="0">
                <a:latin typeface="Century Gothic"/>
                <a:cs typeface="Century Gothic"/>
              </a:rPr>
              <a:t>ecesa</a:t>
            </a:r>
            <a:r>
              <a:rPr sz="2100" spc="-14" baseline="-1941" dirty="0" smtClean="0">
                <a:latin typeface="Century Gothic"/>
                <a:cs typeface="Century Gothic"/>
              </a:rPr>
              <a:t>r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19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</a:t>
            </a:r>
            <a:r>
              <a:rPr sz="2100" spc="13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para</a:t>
            </a:r>
            <a:r>
              <a:rPr sz="2100" spc="14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el</a:t>
            </a:r>
            <a:r>
              <a:rPr sz="2100" spc="164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buen</a:t>
            </a:r>
            <a:r>
              <a:rPr sz="2100" spc="13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f</a:t>
            </a:r>
            <a:r>
              <a:rPr sz="2100" spc="-9" baseline="-1941" dirty="0" smtClean="0">
                <a:latin typeface="Century Gothic"/>
                <a:cs typeface="Century Gothic"/>
              </a:rPr>
              <a:t>u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4" baseline="-1941" dirty="0" smtClean="0">
                <a:latin typeface="Century Gothic"/>
                <a:cs typeface="Century Gothic"/>
              </a:rPr>
              <a:t>on</a:t>
            </a:r>
            <a:r>
              <a:rPr sz="2100" spc="-9" baseline="-1941" dirty="0" smtClean="0">
                <a:latin typeface="Century Gothic"/>
                <a:cs typeface="Century Gothic"/>
              </a:rPr>
              <a:t>am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8885" y="3554116"/>
            <a:ext cx="138911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 </a:t>
            </a:r>
            <a:r>
              <a:rPr sz="1400" spc="175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 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96109" y="3554116"/>
            <a:ext cx="585880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ex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r, 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19" dirty="0" smtClean="0">
                <a:latin typeface="Century Gothic"/>
                <a:cs typeface="Century Gothic"/>
              </a:rPr>
              <a:t>nc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fu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8885" y="3767476"/>
            <a:ext cx="216376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per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</a:t>
            </a:r>
            <a:r>
              <a:rPr sz="1400" spc="4" dirty="0" smtClean="0">
                <a:latin typeface="Century Gothic"/>
                <a:cs typeface="Century Gothic"/>
              </a:rPr>
              <a:t>NAM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8885" y="4193946"/>
            <a:ext cx="3613598" cy="204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•</a:t>
            </a:r>
            <a:r>
              <a:rPr sz="1400" spc="381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zar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ormas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rol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885" y="4621170"/>
            <a:ext cx="7322246" cy="6304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55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•</a:t>
            </a: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das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aqu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9" dirty="0" smtClean="0">
                <a:latin typeface="Century Gothic"/>
                <a:cs typeface="Century Gothic"/>
              </a:rPr>
              <a:t>uc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adas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Ley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demás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endParaRPr sz="1400" dirty="0">
              <a:latin typeface="Century Gothic"/>
              <a:cs typeface="Century Gothic"/>
            </a:endParaRPr>
          </a:p>
          <a:p>
            <a:pPr marL="12700">
              <a:lnSpc>
                <a:spcPts val="1680"/>
              </a:lnSpc>
              <a:spcBef>
                <a:spcPts val="6"/>
              </a:spcBef>
            </a:pPr>
            <a:r>
              <a:rPr sz="2100" spc="0" baseline="-1941" dirty="0" smtClean="0">
                <a:latin typeface="Century Gothic"/>
                <a:cs typeface="Century Gothic"/>
              </a:rPr>
              <a:t>mat</a:t>
            </a:r>
            <a:r>
              <a:rPr sz="2100" spc="-4" baseline="-1941" dirty="0" smtClean="0">
                <a:latin typeface="Century Gothic"/>
                <a:cs typeface="Century Gothic"/>
              </a:rPr>
              <a:t>e</a:t>
            </a:r>
            <a:r>
              <a:rPr sz="2100" spc="0" baseline="-1941" dirty="0" smtClean="0">
                <a:latin typeface="Century Gothic"/>
                <a:cs typeface="Century Gothic"/>
              </a:rPr>
              <a:t>r</a:t>
            </a:r>
            <a:r>
              <a:rPr sz="2100" spc="1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a </a:t>
            </a:r>
            <a:r>
              <a:rPr sz="2100" spc="12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ad</a:t>
            </a:r>
            <a:r>
              <a:rPr sz="2100" spc="-9" baseline="-1941" dirty="0" smtClean="0">
                <a:latin typeface="Century Gothic"/>
                <a:cs typeface="Century Gothic"/>
              </a:rPr>
              <a:t>m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29" baseline="-1941" dirty="0" smtClean="0">
                <a:latin typeface="Century Gothic"/>
                <a:cs typeface="Century Gothic"/>
              </a:rPr>
              <a:t>n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ra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9" baseline="-1941" dirty="0" smtClean="0">
                <a:latin typeface="Century Gothic"/>
                <a:cs typeface="Century Gothic"/>
              </a:rPr>
              <a:t>v</a:t>
            </a:r>
            <a:r>
              <a:rPr sz="2100" spc="0" baseline="-1941" dirty="0" smtClean="0">
                <a:latin typeface="Century Gothic"/>
                <a:cs typeface="Century Gothic"/>
              </a:rPr>
              <a:t>a </a:t>
            </a:r>
            <a:r>
              <a:rPr sz="2100" spc="134" baseline="-1941" dirty="0" smtClean="0">
                <a:latin typeface="Century Gothic"/>
                <a:cs typeface="Century Gothic"/>
              </a:rPr>
              <a:t> </a:t>
            </a:r>
            <a:r>
              <a:rPr sz="2100" spc="-4" baseline="-1941" dirty="0" smtClean="0">
                <a:latin typeface="Century Gothic"/>
                <a:cs typeface="Century Gothic"/>
              </a:rPr>
              <a:t>s</a:t>
            </a:r>
            <a:r>
              <a:rPr sz="2100" spc="0" baseline="-1941" dirty="0" smtClean="0">
                <a:latin typeface="Century Gothic"/>
                <a:cs typeface="Century Gothic"/>
              </a:rPr>
              <a:t>e </a:t>
            </a:r>
            <a:r>
              <a:rPr sz="2100" spc="125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req</a:t>
            </a:r>
            <a:r>
              <a:rPr sz="2100" spc="-14" baseline="-1941" dirty="0" smtClean="0">
                <a:latin typeface="Century Gothic"/>
                <a:cs typeface="Century Gothic"/>
              </a:rPr>
              <a:t>u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14" baseline="-1941" dirty="0" smtClean="0">
                <a:latin typeface="Century Gothic"/>
                <a:cs typeface="Century Gothic"/>
              </a:rPr>
              <a:t>r</a:t>
            </a:r>
            <a:r>
              <a:rPr sz="2100" spc="0" baseline="-1941" dirty="0" smtClean="0">
                <a:latin typeface="Century Gothic"/>
                <a:cs typeface="Century Gothic"/>
              </a:rPr>
              <a:t>an </a:t>
            </a:r>
            <a:r>
              <a:rPr sz="2100" spc="12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para </a:t>
            </a:r>
            <a:r>
              <a:rPr sz="2100" spc="129" baseline="-1941" dirty="0" smtClean="0">
                <a:latin typeface="Century Gothic"/>
                <a:cs typeface="Century Gothic"/>
              </a:rPr>
              <a:t> </a:t>
            </a:r>
            <a:r>
              <a:rPr sz="2100" spc="-14" baseline="-1941" dirty="0" smtClean="0">
                <a:latin typeface="Century Gothic"/>
                <a:cs typeface="Century Gothic"/>
              </a:rPr>
              <a:t>e</a:t>
            </a:r>
            <a:r>
              <a:rPr sz="2100" spc="0" baseline="-1941" dirty="0" smtClean="0">
                <a:latin typeface="Century Gothic"/>
                <a:cs typeface="Century Gothic"/>
              </a:rPr>
              <a:t>l </a:t>
            </a:r>
            <a:r>
              <a:rPr sz="2100" spc="144" baseline="-1941" dirty="0" smtClean="0">
                <a:latin typeface="Century Gothic"/>
                <a:cs typeface="Century Gothic"/>
              </a:rPr>
              <a:t> </a:t>
            </a:r>
            <a:r>
              <a:rPr sz="2100" spc="-9" baseline="-1941" dirty="0" smtClean="0">
                <a:latin typeface="Century Gothic"/>
                <a:cs typeface="Century Gothic"/>
              </a:rPr>
              <a:t>c</a:t>
            </a:r>
            <a:r>
              <a:rPr sz="2100" spc="0" baseline="-1941" dirty="0" smtClean="0">
                <a:latin typeface="Century Gothic"/>
                <a:cs typeface="Century Gothic"/>
              </a:rPr>
              <a:t>u</a:t>
            </a:r>
            <a:r>
              <a:rPr sz="2100" spc="-9" baseline="-1941" dirty="0" smtClean="0">
                <a:latin typeface="Century Gothic"/>
                <a:cs typeface="Century Gothic"/>
              </a:rPr>
              <a:t>mp</a:t>
            </a:r>
            <a:r>
              <a:rPr sz="2100" spc="-4" baseline="-1941" dirty="0" smtClean="0">
                <a:latin typeface="Century Gothic"/>
                <a:cs typeface="Century Gothic"/>
              </a:rPr>
              <a:t>l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-19" baseline="-1941" dirty="0" smtClean="0">
                <a:latin typeface="Century Gothic"/>
                <a:cs typeface="Century Gothic"/>
              </a:rPr>
              <a:t>m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4" baseline="-1941" dirty="0" smtClean="0">
                <a:latin typeface="Century Gothic"/>
                <a:cs typeface="Century Gothic"/>
              </a:rPr>
              <a:t>n</a:t>
            </a:r>
            <a:r>
              <a:rPr sz="2100" spc="-9" baseline="-1941" dirty="0" smtClean="0">
                <a:latin typeface="Century Gothic"/>
                <a:cs typeface="Century Gothic"/>
              </a:rPr>
              <a:t>t</a:t>
            </a:r>
            <a:r>
              <a:rPr sz="2100" spc="0" baseline="-1941" dirty="0" smtClean="0">
                <a:latin typeface="Century Gothic"/>
                <a:cs typeface="Century Gothic"/>
              </a:rPr>
              <a:t>o </a:t>
            </a:r>
            <a:r>
              <a:rPr sz="2100" spc="139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de </a:t>
            </a:r>
            <a:r>
              <a:rPr sz="2100" spc="114" baseline="-1941" dirty="0" smtClean="0">
                <a:latin typeface="Century Gothic"/>
                <a:cs typeface="Century Gothic"/>
              </a:rPr>
              <a:t> </a:t>
            </a:r>
            <a:r>
              <a:rPr sz="2100" spc="4" baseline="-1941" dirty="0" smtClean="0">
                <a:latin typeface="Century Gothic"/>
                <a:cs typeface="Century Gothic"/>
              </a:rPr>
              <a:t>l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 </a:t>
            </a:r>
            <a:r>
              <a:rPr sz="2100" spc="109" baseline="-1941" dirty="0" smtClean="0">
                <a:latin typeface="Century Gothic"/>
                <a:cs typeface="Century Gothic"/>
              </a:rPr>
              <a:t> 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b</a:t>
            </a:r>
            <a:r>
              <a:rPr sz="2100" spc="4" baseline="-1941" dirty="0" smtClean="0">
                <a:latin typeface="Century Gothic"/>
                <a:cs typeface="Century Gothic"/>
              </a:rPr>
              <a:t>j</a:t>
            </a:r>
            <a:r>
              <a:rPr sz="2100" spc="0" baseline="-1941" dirty="0" smtClean="0">
                <a:latin typeface="Century Gothic"/>
                <a:cs typeface="Century Gothic"/>
              </a:rPr>
              <a:t>e</a:t>
            </a:r>
            <a:r>
              <a:rPr sz="2100" spc="-19" baseline="-1941" dirty="0" smtClean="0">
                <a:latin typeface="Century Gothic"/>
                <a:cs typeface="Century Gothic"/>
              </a:rPr>
              <a:t>t</a:t>
            </a:r>
            <a:r>
              <a:rPr sz="2100" spc="4" baseline="-1941" dirty="0" smtClean="0">
                <a:latin typeface="Century Gothic"/>
                <a:cs typeface="Century Gothic"/>
              </a:rPr>
              <a:t>i</a:t>
            </a:r>
            <a:r>
              <a:rPr sz="2100" spc="0" baseline="-1941" dirty="0" smtClean="0">
                <a:latin typeface="Century Gothic"/>
                <a:cs typeface="Century Gothic"/>
              </a:rPr>
              <a:t>v</a:t>
            </a:r>
            <a:r>
              <a:rPr sz="2100" spc="-4" baseline="-1941" dirty="0" smtClean="0">
                <a:latin typeface="Century Gothic"/>
                <a:cs typeface="Century Gothic"/>
              </a:rPr>
              <a:t>o</a:t>
            </a:r>
            <a:r>
              <a:rPr sz="2100" spc="0" baseline="-1941" dirty="0" smtClean="0">
                <a:latin typeface="Century Gothic"/>
                <a:cs typeface="Century Gothic"/>
              </a:rPr>
              <a:t>s </a:t>
            </a:r>
            <a:r>
              <a:rPr sz="2100" spc="125" baseline="-1941" dirty="0" smtClean="0">
                <a:latin typeface="Century Gothic"/>
                <a:cs typeface="Century Gothic"/>
              </a:rPr>
              <a:t> </a:t>
            </a:r>
            <a:r>
              <a:rPr sz="2100" spc="0" baseline="-1941" dirty="0" smtClean="0">
                <a:latin typeface="Century Gothic"/>
                <a:cs typeface="Century Gothic"/>
              </a:rPr>
              <a:t>de</a:t>
            </a:r>
            <a:endParaRPr sz="1400" dirty="0">
              <a:latin typeface="Century Gothic"/>
              <a:cs typeface="Century Gothic"/>
            </a:endParaRPr>
          </a:p>
          <a:p>
            <a:pPr marL="12700" marR="32101">
              <a:lnSpc>
                <a:spcPts val="1680"/>
              </a:lnSpc>
            </a:pPr>
            <a:r>
              <a:rPr sz="2100" spc="0" baseline="-1941" dirty="0" smtClean="0">
                <a:latin typeface="Century Gothic"/>
                <a:cs typeface="Century Gothic"/>
              </a:rPr>
              <a:t>CO</a:t>
            </a:r>
            <a:r>
              <a:rPr sz="2100" spc="4" baseline="-1941" dirty="0" smtClean="0">
                <a:latin typeface="Century Gothic"/>
                <a:cs typeface="Century Gothic"/>
              </a:rPr>
              <a:t>NAM</a:t>
            </a:r>
            <a:r>
              <a:rPr sz="2100" spc="0" baseline="-1941" dirty="0" smtClean="0">
                <a:latin typeface="Century Gothic"/>
                <a:cs typeface="Century Gothic"/>
              </a:rPr>
              <a:t>Y</a:t>
            </a:r>
            <a:r>
              <a:rPr sz="2100" spc="-4" baseline="-1941" dirty="0" smtClean="0">
                <a:latin typeface="Century Gothic"/>
                <a:cs typeface="Century Gothic"/>
              </a:rPr>
              <a:t>PE</a:t>
            </a:r>
            <a:r>
              <a:rPr sz="2100" spc="0" baseline="-1941" dirty="0" smtClean="0">
                <a:latin typeface="Century Gothic"/>
                <a:cs typeface="Century Gothic"/>
              </a:rPr>
              <a:t>.</a:t>
            </a:r>
            <a:endParaRPr lang="es-SV" sz="2100" spc="0" baseline="-1941" dirty="0" smtClean="0">
              <a:latin typeface="Century Gothic"/>
              <a:cs typeface="Century Gothic"/>
            </a:endParaRPr>
          </a:p>
          <a:p>
            <a:pPr marL="12700" marR="32101">
              <a:lnSpc>
                <a:spcPts val="1680"/>
              </a:lnSpc>
            </a:pPr>
            <a:endParaRPr lang="es-SV" sz="2100" baseline="-1941" dirty="0">
              <a:latin typeface="Century Gothic"/>
              <a:cs typeface="Century Gothic"/>
            </a:endParaRPr>
          </a:p>
          <a:p>
            <a:pPr marL="12700" marR="32101">
              <a:lnSpc>
                <a:spcPts val="1680"/>
              </a:lnSpc>
            </a:pPr>
            <a:r>
              <a:rPr lang="es-SV" sz="1400" b="1" dirty="0" smtClean="0">
                <a:latin typeface="Century Gothic"/>
                <a:cs typeface="Century Gothic"/>
              </a:rPr>
              <a:t>Presidenta: </a:t>
            </a:r>
            <a:r>
              <a:rPr lang="es-SV" sz="1400" dirty="0" smtClean="0">
                <a:latin typeface="Century Gothic"/>
                <a:cs typeface="Century Gothic"/>
              </a:rPr>
              <a:t>Ileana Argentina Rogel Cruz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885" y="5687996"/>
            <a:ext cx="4767617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endParaRPr sz="1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65782" y="841581"/>
            <a:ext cx="4531230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AUDITORÍA EXTERNA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7476" y="1874418"/>
            <a:ext cx="7816548" cy="1164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502" algn="just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za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x</a:t>
            </a:r>
            <a:r>
              <a:rPr sz="1400" spc="0" dirty="0" smtClean="0">
                <a:latin typeface="Century Gothic"/>
                <a:cs typeface="Century Gothic"/>
              </a:rPr>
              <a:t>áme</a:t>
            </a:r>
            <a:r>
              <a:rPr sz="1400" spc="-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9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s,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emá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s,</a:t>
            </a:r>
            <a:r>
              <a:rPr sz="1400" spc="7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obre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rn</a:t>
            </a:r>
            <a:r>
              <a:rPr sz="1400" spc="0" dirty="0" smtClean="0">
                <a:latin typeface="Century Gothic"/>
                <a:cs typeface="Century Gothic"/>
              </a:rPr>
              <a:t>os,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orma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éc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adas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pe</a:t>
            </a:r>
            <a:r>
              <a:rPr sz="1400" spc="-14" dirty="0" smtClean="0">
                <a:latin typeface="Century Gothic"/>
                <a:cs typeface="Century Gothic"/>
              </a:rPr>
              <a:t>nd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so</a:t>
            </a:r>
            <a:r>
              <a:rPr sz="1400" spc="0" dirty="0" smtClean="0">
                <a:latin typeface="Century Gothic"/>
                <a:cs typeface="Century Gothic"/>
              </a:rPr>
              <a:t>bre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pera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ema,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el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la 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rmu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ugere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jo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4" dirty="0" smtClean="0">
                <a:latin typeface="Century Gothic"/>
                <a:cs typeface="Century Gothic"/>
              </a:rPr>
              <a:t>mi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o.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106295" y="841581"/>
            <a:ext cx="444857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AUDITORÍA INTERNA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0245" y="1874418"/>
            <a:ext cx="8237752" cy="524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za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au</a:t>
            </a:r>
            <a:r>
              <a:rPr sz="1400" spc="-19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6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x</a:t>
            </a:r>
            <a:r>
              <a:rPr sz="1400" spc="0" dirty="0" smtClean="0">
                <a:latin typeface="Century Gothic"/>
                <a:cs typeface="Century Gothic"/>
              </a:rPr>
              <a:t>ám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-2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emá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os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5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-19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bre</a:t>
            </a:r>
            <a:r>
              <a:rPr sz="1400" spc="15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50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endParaRPr sz="1400">
              <a:latin typeface="Century Gothic"/>
              <a:cs typeface="Century Gothic"/>
            </a:endParaRPr>
          </a:p>
          <a:p>
            <a:pPr marL="12700" marR="2275">
              <a:lnSpc>
                <a:spcPct val="102172"/>
              </a:lnSpc>
              <a:spcBef>
                <a:spcPts val="727"/>
              </a:spcBef>
            </a:pP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nos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rmas,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4" dirty="0" smtClean="0">
                <a:latin typeface="Century Gothic"/>
                <a:cs typeface="Century Gothic"/>
              </a:rPr>
              <a:t>os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6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;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4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raz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50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ados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245" y="2515002"/>
            <a:ext cx="28973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5441" y="2515002"/>
            <a:ext cx="281145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1493" y="2515002"/>
            <a:ext cx="893811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au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60219" y="2515002"/>
            <a:ext cx="16889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5273" y="2515002"/>
            <a:ext cx="95239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exámenes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1885" y="2515002"/>
            <a:ext cx="96527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52594" y="2515002"/>
            <a:ext cx="110187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0082" y="2515002"/>
            <a:ext cx="17394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99454" y="2515002"/>
            <a:ext cx="535201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70268" y="2515002"/>
            <a:ext cx="871131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4583" y="2515002"/>
            <a:ext cx="64982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dar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0245" y="2835042"/>
            <a:ext cx="759441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menda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as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ecesar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4" dirty="0" smtClean="0">
                <a:latin typeface="Century Gothic"/>
                <a:cs typeface="Century Gothic"/>
              </a:rPr>
              <a:t>jo</a:t>
            </a:r>
            <a:r>
              <a:rPr sz="1400" spc="0" dirty="0" smtClean="0">
                <a:latin typeface="Century Gothic"/>
                <a:cs typeface="Century Gothic"/>
              </a:rPr>
              <a:t>rar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emas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ex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8462" y="3508396"/>
            <a:ext cx="5654307" cy="1164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Georg</a:t>
            </a:r>
            <a:r>
              <a:rPr sz="1400" spc="25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arce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as,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uditora</a:t>
            </a:r>
            <a:r>
              <a:rPr sz="1400" spc="-25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0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61564" y="518743"/>
            <a:ext cx="293741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PRESIDENCIA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8462" y="1508273"/>
            <a:ext cx="7458604" cy="5237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23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ecc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me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5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3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da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725"/>
              </a:spcBef>
            </a:pP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; 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ge 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 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n; 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ge </a:t>
            </a:r>
            <a:r>
              <a:rPr sz="1400" spc="2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ar 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462" y="2148103"/>
            <a:ext cx="6303064" cy="84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999">
              <a:lnSpc>
                <a:spcPts val="1560"/>
              </a:lnSpc>
              <a:spcBef>
                <a:spcPts val="78"/>
              </a:spcBef>
            </a:pP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; </a:t>
            </a:r>
            <a:r>
              <a:rPr sz="1400" spc="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ej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a, 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 </a:t>
            </a:r>
            <a:r>
              <a:rPr sz="1400" spc="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úa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gra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 dirty="0">
              <a:latin typeface="Century Gothic"/>
              <a:cs typeface="Century Gothic"/>
            </a:endParaRPr>
          </a:p>
          <a:p>
            <a:pPr marL="12700">
              <a:lnSpc>
                <a:spcPct val="148809"/>
              </a:lnSpc>
              <a:spcBef>
                <a:spcPts val="326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es </a:t>
            </a:r>
            <a:r>
              <a:rPr sz="1400" spc="10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 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1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1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que </a:t>
            </a:r>
            <a:r>
              <a:rPr sz="1400" spc="10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2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 c</a:t>
            </a:r>
            <a:r>
              <a:rPr sz="1400" spc="-9" dirty="0" smtClean="0">
                <a:latin typeface="Century Gothic"/>
                <a:cs typeface="Century Gothic"/>
              </a:rPr>
              <a:t>ump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m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2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2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3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ada</a:t>
            </a:r>
            <a:r>
              <a:rPr sz="1400" spc="24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24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4" dirty="0" smtClean="0">
                <a:latin typeface="Century Gothic"/>
                <a:cs typeface="Century Gothic"/>
              </a:rPr>
              <a:t>r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84594" y="2148103"/>
            <a:ext cx="1122169" cy="84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proy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os </a:t>
            </a:r>
            <a:r>
              <a:rPr sz="1400" spc="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  <a:p>
            <a:pPr marL="12700" marR="5943" indent="6096">
              <a:lnSpc>
                <a:spcPct val="148809"/>
              </a:lnSpc>
              <a:spcBef>
                <a:spcPts val="326"/>
              </a:spcBef>
            </a:pPr>
            <a:r>
              <a:rPr sz="1400" spc="0" dirty="0" smtClean="0">
                <a:latin typeface="Century Gothic"/>
                <a:cs typeface="Century Gothic"/>
              </a:rPr>
              <a:t>au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ce </a:t>
            </a:r>
            <a:r>
              <a:rPr sz="1400" spc="12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de</a:t>
            </a:r>
            <a:r>
              <a:rPr sz="1400" spc="21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1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462" y="3108727"/>
            <a:ext cx="7458143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j</a:t>
            </a:r>
            <a:r>
              <a:rPr sz="1400" spc="0" dirty="0" smtClean="0">
                <a:latin typeface="Century Gothic"/>
                <a:cs typeface="Century Gothic"/>
              </a:rPr>
              <a:t>erce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repre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76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71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egra</a:t>
            </a:r>
            <a:r>
              <a:rPr sz="1400" spc="28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81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rec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26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9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rga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ci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ados</a:t>
            </a:r>
            <a:r>
              <a:rPr sz="1400" spc="-3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co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Y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lang="es-SV" sz="1400" spc="0" dirty="0" smtClean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endParaRPr lang="es-SV" sz="1400" dirty="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8462" y="4273550"/>
            <a:ext cx="745830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latin typeface="Century Gothic"/>
                <a:cs typeface="Century Gothic"/>
              </a:rPr>
              <a:t>Responsable del área: </a:t>
            </a:r>
            <a:r>
              <a:rPr lang="es-SV" sz="1400" dirty="0" smtClean="0">
                <a:latin typeface="Century Gothic"/>
                <a:cs typeface="Century Gothic"/>
              </a:rPr>
              <a:t>Ileana Argentina Rogel Cruz.</a:t>
            </a:r>
            <a:endParaRPr lang="es-SV" sz="1400" dirty="0">
              <a:latin typeface="Century Gothic"/>
              <a:cs typeface="Century Gothic"/>
            </a:endParaRPr>
          </a:p>
          <a:p>
            <a:r>
              <a:rPr lang="es-SV" sz="1400" dirty="0">
                <a:latin typeface="Century Gothic"/>
                <a:cs typeface="Century Gothic"/>
              </a:rPr>
              <a:t>Mujeres: </a:t>
            </a:r>
            <a:r>
              <a:rPr lang="es-SV" sz="1400" dirty="0" smtClean="0">
                <a:latin typeface="Century Gothic"/>
                <a:cs typeface="Century Gothic"/>
              </a:rPr>
              <a:t>3</a:t>
            </a:r>
            <a:endParaRPr lang="es-SV" sz="1400" dirty="0">
              <a:latin typeface="Century Gothic"/>
              <a:cs typeface="Century Gothic"/>
            </a:endParaRPr>
          </a:p>
          <a:p>
            <a:r>
              <a:rPr lang="es-SV" sz="1400" dirty="0">
                <a:latin typeface="Century Gothic"/>
                <a:cs typeface="Century Gothic"/>
              </a:rPr>
              <a:t>Hombres: </a:t>
            </a:r>
            <a:r>
              <a:rPr lang="es-SV" sz="1400" dirty="0" smtClean="0">
                <a:latin typeface="Century Gothic"/>
                <a:cs typeface="Century Gothic"/>
              </a:rPr>
              <a:t>1</a:t>
            </a:r>
            <a:endParaRPr lang="es-SV" sz="1400" dirty="0">
              <a:latin typeface="Century Gothic"/>
              <a:cs typeface="Century Gothic"/>
            </a:endParaRPr>
          </a:p>
          <a:p>
            <a:r>
              <a:rPr lang="es-SV" sz="1400" dirty="0">
                <a:latin typeface="Century Gothic"/>
                <a:cs typeface="Century Gothic"/>
              </a:rPr>
              <a:t>Total de empleados: 4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63600" y="397391"/>
            <a:ext cx="8134350" cy="713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5587" marR="10488">
              <a:lnSpc>
                <a:spcPts val="2595"/>
              </a:lnSpc>
              <a:spcBef>
                <a:spcPts val="129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UNIDAD DE GESTIÓN DE POLÍTICAS</a:t>
            </a:r>
            <a:r>
              <a:rPr sz="2800" b="1" spc="14" dirty="0" smtClean="0">
                <a:latin typeface="Century Gothic"/>
                <a:cs typeface="Century Gothic"/>
              </a:rPr>
              <a:t> </a:t>
            </a:r>
            <a:r>
              <a:rPr sz="2800" b="1" spc="0" dirty="0" smtClean="0">
                <a:latin typeface="Century Gothic"/>
                <a:cs typeface="Century Gothic"/>
              </a:rPr>
              <a:t>PÚBLICAS</a:t>
            </a:r>
            <a:endParaRPr sz="2800" dirty="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1113"/>
              </a:spcBef>
            </a:pPr>
            <a:r>
              <a:rPr sz="1400" spc="0" dirty="0" smtClean="0">
                <a:latin typeface="Arial"/>
                <a:cs typeface="Arial"/>
              </a:rPr>
              <a:t>• 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za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mar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jur</a:t>
            </a:r>
            <a:r>
              <a:rPr sz="1400" spc="14" dirty="0" smtClean="0">
                <a:latin typeface="Century Gothic"/>
                <a:cs typeface="Century Gothic"/>
              </a:rPr>
              <a:t>í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í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7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ado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E,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án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e,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3600" y="1225063"/>
            <a:ext cx="97039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ñ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54783" y="1225063"/>
            <a:ext cx="100632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81274" y="1225063"/>
            <a:ext cx="28973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92754" y="1225063"/>
            <a:ext cx="53266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ye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45026" y="1225063"/>
            <a:ext cx="76184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ol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2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ic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6279" y="1225063"/>
            <a:ext cx="14774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4503" y="1225063"/>
            <a:ext cx="806577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1095" y="1225063"/>
            <a:ext cx="39838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q</a:t>
            </a:r>
            <a:r>
              <a:rPr sz="1400" spc="0" dirty="0" smtClean="0">
                <a:latin typeface="Century Gothic"/>
                <a:cs typeface="Century Gothic"/>
              </a:rPr>
              <a:t>ue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9508" y="1225063"/>
            <a:ext cx="73058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88377" y="1225063"/>
            <a:ext cx="214522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19" dirty="0" smtClean="0">
                <a:latin typeface="Century Gothic"/>
                <a:cs typeface="Century Gothic"/>
              </a:rPr>
              <a:t>la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3600" y="1545485"/>
            <a:ext cx="7524750" cy="35703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52" algn="just">
              <a:lnSpc>
                <a:spcPts val="1560"/>
              </a:lnSpc>
              <a:spcBef>
                <a:spcPts val="78"/>
              </a:spcBef>
            </a:pP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emen</a:t>
            </a:r>
            <a:r>
              <a:rPr sz="1400" spc="-9" dirty="0" smtClean="0">
                <a:latin typeface="Century Gothic"/>
                <a:cs typeface="Century Gothic"/>
              </a:rPr>
              <a:t>tac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75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Ley</a:t>
            </a:r>
            <a:r>
              <a:rPr sz="1400" spc="1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6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19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endParaRPr sz="1400" dirty="0">
              <a:latin typeface="Century Gothic"/>
              <a:cs typeface="Century Gothic"/>
            </a:endParaRPr>
          </a:p>
          <a:p>
            <a:pPr marL="12700" marR="5792656" algn="just">
              <a:lnSpc>
                <a:spcPct val="102172"/>
              </a:lnSpc>
              <a:spcBef>
                <a:spcPts val="725"/>
              </a:spcBef>
            </a:pP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us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rmas.</a:t>
            </a:r>
            <a:endParaRPr sz="1400" dirty="0">
              <a:latin typeface="Century Gothic"/>
              <a:cs typeface="Century Gothic"/>
            </a:endParaRPr>
          </a:p>
          <a:p>
            <a:pPr marL="12700" marR="980" algn="just">
              <a:lnSpc>
                <a:spcPts val="1724"/>
              </a:lnSpc>
              <a:spcBef>
                <a:spcPts val="803"/>
              </a:spcBef>
            </a:pPr>
            <a:r>
              <a:rPr sz="1400" spc="0" dirty="0" smtClean="0">
                <a:latin typeface="Arial"/>
                <a:cs typeface="Arial"/>
              </a:rPr>
              <a:t>• 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ce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0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tra</a:t>
            </a:r>
            <a:r>
              <a:rPr sz="1400" spc="4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ajo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para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9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20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endParaRPr sz="1400" dirty="0">
              <a:latin typeface="Century Gothic"/>
              <a:cs typeface="Century Gothic"/>
            </a:endParaRPr>
          </a:p>
          <a:p>
            <a:pPr marL="12700" marR="980" algn="just">
              <a:lnSpc>
                <a:spcPts val="1716"/>
              </a:lnSpc>
              <a:spcBef>
                <a:spcPts val="806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Ley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Fo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, P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cc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Desar</a:t>
            </a:r>
            <a:r>
              <a:rPr sz="1400" spc="-4" dirty="0" smtClean="0">
                <a:latin typeface="Century Gothic"/>
                <a:cs typeface="Century Gothic"/>
              </a:rPr>
              <a:t>rol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us</a:t>
            </a:r>
            <a:r>
              <a:rPr sz="1400" spc="2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rmas,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 </a:t>
            </a:r>
            <a:endParaRPr sz="1400" dirty="0">
              <a:latin typeface="Century Gothic"/>
              <a:cs typeface="Century Gothic"/>
            </a:endParaRPr>
          </a:p>
          <a:p>
            <a:pPr marL="12700" marR="980" algn="just">
              <a:lnSpc>
                <a:spcPts val="1716"/>
              </a:lnSpc>
              <a:spcBef>
                <a:spcPts val="803"/>
              </a:spcBef>
            </a:pPr>
            <a:r>
              <a:rPr sz="1400" spc="4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ol</a:t>
            </a:r>
            <a:r>
              <a:rPr sz="1400" spc="-4" dirty="0" smtClean="0">
                <a:latin typeface="Century Gothic"/>
                <a:cs typeface="Century Gothic"/>
              </a:rPr>
              <a:t>í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-2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arro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al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em</a:t>
            </a:r>
            <a:r>
              <a:rPr sz="1400" spc="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24"/>
              </a:lnSpc>
              <a:spcBef>
                <a:spcPts val="828"/>
              </a:spcBef>
            </a:pPr>
            <a:r>
              <a:rPr sz="1400" spc="0" dirty="0" smtClean="0">
                <a:latin typeface="Arial"/>
                <a:cs typeface="Arial"/>
              </a:rPr>
              <a:t>• </a:t>
            </a:r>
            <a:r>
              <a:rPr sz="1400" spc="4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rea</a:t>
            </a:r>
            <a:r>
              <a:rPr sz="1400" spc="346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6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ado</a:t>
            </a:r>
            <a:r>
              <a:rPr sz="1400" spc="3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6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341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35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336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ca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33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pa</a:t>
            </a:r>
            <a:r>
              <a:rPr sz="1400" spc="9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arm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35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rea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r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6"/>
              </a:spcBef>
            </a:pP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14" dirty="0" smtClean="0">
                <a:latin typeface="Century Gothic"/>
                <a:cs typeface="Century Gothic"/>
              </a:rPr>
              <a:t>á</a:t>
            </a:r>
            <a:r>
              <a:rPr sz="1400" spc="4" dirty="0" smtClean="0">
                <a:latin typeface="Century Gothic"/>
                <a:cs typeface="Century Gothic"/>
              </a:rPr>
              <a:t>li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ec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d</a:t>
            </a:r>
            <a:r>
              <a:rPr sz="1400" spc="19" dirty="0" smtClean="0">
                <a:latin typeface="Century Gothic"/>
                <a:cs typeface="Century Gothic"/>
              </a:rPr>
              <a:t>í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bre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r>
              <a:rPr sz="1400" spc="4" dirty="0" smtClean="0">
                <a:latin typeface="Century Gothic"/>
                <a:cs typeface="Century Gothic"/>
              </a:rPr>
              <a:t>MY</a:t>
            </a:r>
            <a:r>
              <a:rPr sz="1400" spc="-1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2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é</a:t>
            </a:r>
            <a:r>
              <a:rPr sz="1400" spc="-9" dirty="0" smtClean="0">
                <a:latin typeface="Century Gothic"/>
                <a:cs typeface="Century Gothic"/>
              </a:rPr>
              <a:t>g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 </a:t>
            </a:r>
            <a:endParaRPr sz="1400" dirty="0">
              <a:latin typeface="Century Gothic"/>
              <a:cs typeface="Century Gothic"/>
            </a:endParaRPr>
          </a:p>
          <a:p>
            <a:pPr marL="12700" algn="just">
              <a:lnSpc>
                <a:spcPts val="1716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s.</a:t>
            </a:r>
            <a:endParaRPr sz="1400" dirty="0">
              <a:latin typeface="Century Gothic"/>
              <a:cs typeface="Century Gothic"/>
            </a:endParaRPr>
          </a:p>
          <a:p>
            <a:pPr marL="12700" marR="199" algn="just">
              <a:lnSpc>
                <a:spcPts val="1724"/>
              </a:lnSpc>
              <a:spcBef>
                <a:spcPts val="823"/>
              </a:spcBef>
            </a:pPr>
            <a:r>
              <a:rPr sz="1400" spc="0" dirty="0" smtClean="0">
                <a:latin typeface="Arial"/>
                <a:cs typeface="Arial"/>
              </a:rPr>
              <a:t>•</a:t>
            </a:r>
            <a:r>
              <a:rPr sz="1400" spc="-14" dirty="0" smtClean="0">
                <a:latin typeface="Arial"/>
                <a:cs typeface="Arial"/>
              </a:rPr>
              <a:t> 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mp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men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un 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ema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17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li</a:t>
            </a:r>
            <a:r>
              <a:rPr sz="1400" spc="0" dirty="0" smtClean="0">
                <a:latin typeface="Century Gothic"/>
                <a:cs typeface="Century Gothic"/>
              </a:rPr>
              <a:t>dad 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en </a:t>
            </a:r>
            <a:r>
              <a:rPr sz="1400" spc="18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18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ONA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-4" dirty="0" smtClean="0">
                <a:latin typeface="Century Gothic"/>
                <a:cs typeface="Century Gothic"/>
              </a:rPr>
              <a:t>P</a:t>
            </a:r>
            <a:r>
              <a:rPr sz="1400" spc="0" dirty="0" smtClean="0">
                <a:latin typeface="Century Gothic"/>
                <a:cs typeface="Century Gothic"/>
              </a:rPr>
              <a:t>E </a:t>
            </a:r>
            <a:r>
              <a:rPr sz="1400" spc="17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endParaRPr sz="1400" dirty="0">
              <a:latin typeface="Century Gothic"/>
              <a:cs typeface="Century Gothic"/>
            </a:endParaRPr>
          </a:p>
          <a:p>
            <a:pPr marL="12700" marR="199" algn="just">
              <a:lnSpc>
                <a:spcPts val="1716"/>
              </a:lnSpc>
              <a:spcBef>
                <a:spcPts val="808"/>
              </a:spcBef>
            </a:pP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om</a:t>
            </a:r>
            <a:r>
              <a:rPr sz="1400" spc="-4" dirty="0" smtClean="0">
                <a:latin typeface="Century Gothic"/>
                <a:cs typeface="Century Gothic"/>
              </a:rPr>
              <a:t>o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er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ap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as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ye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, 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b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as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</a:t>
            </a:r>
            <a:r>
              <a:rPr sz="1400" spc="-9" dirty="0" smtClean="0">
                <a:latin typeface="Century Gothic"/>
                <a:cs typeface="Century Gothic"/>
              </a:rPr>
              <a:t>á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s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mat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endParaRPr sz="1400" dirty="0">
              <a:latin typeface="Century Gothic"/>
              <a:cs typeface="Century Gothic"/>
            </a:endParaRPr>
          </a:p>
          <a:p>
            <a:pPr marL="12700" marR="199" algn="just">
              <a:lnSpc>
                <a:spcPts val="1716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err="1" smtClean="0">
                <a:latin typeface="Century Gothic"/>
                <a:cs typeface="Century Gothic"/>
              </a:rPr>
              <a:t>Ca</a:t>
            </a:r>
            <a:r>
              <a:rPr sz="1400" spc="4" dirty="0" err="1" smtClean="0">
                <a:latin typeface="Century Gothic"/>
                <a:cs typeface="Century Gothic"/>
              </a:rPr>
              <a:t>li</a:t>
            </a:r>
            <a:r>
              <a:rPr sz="1400" spc="0" dirty="0" err="1" smtClean="0">
                <a:latin typeface="Century Gothic"/>
                <a:cs typeface="Century Gothic"/>
              </a:rPr>
              <a:t>dad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77926" y="4966054"/>
            <a:ext cx="77104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spc="14" dirty="0">
                <a:latin typeface="Century Gothic"/>
                <a:cs typeface="Century Gothic"/>
              </a:rPr>
              <a:t>Responsable del área: Oscar Humberto López Mendoza, Especialista en Estadísticas y Estudios Económicos.</a:t>
            </a:r>
          </a:p>
          <a:p>
            <a:r>
              <a:rPr lang="es-SV" sz="1400" spc="14" dirty="0">
                <a:latin typeface="Century Gothic"/>
                <a:cs typeface="Century Gothic"/>
              </a:rPr>
              <a:t>Mujeres: 1</a:t>
            </a:r>
          </a:p>
          <a:p>
            <a:r>
              <a:rPr lang="es-SV" sz="1400" spc="14" dirty="0">
                <a:latin typeface="Century Gothic"/>
                <a:cs typeface="Century Gothic"/>
              </a:rPr>
              <a:t>Hombres: 1</a:t>
            </a:r>
          </a:p>
          <a:p>
            <a:r>
              <a:rPr lang="es-SV" sz="1400" spc="14" dirty="0">
                <a:latin typeface="Century Gothic"/>
                <a:cs typeface="Century Gothic"/>
              </a:rPr>
              <a:t>Total de empleados: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6334033"/>
            <a:ext cx="9145828" cy="524080"/>
          </a:xfrm>
          <a:custGeom>
            <a:avLst/>
            <a:gdLst/>
            <a:ahLst/>
            <a:cxnLst/>
            <a:rect l="l" t="t" r="r" b="b"/>
            <a:pathLst>
              <a:path w="9145828" h="524080">
                <a:moveTo>
                  <a:pt x="9144000" y="1237"/>
                </a:moveTo>
                <a:lnTo>
                  <a:pt x="0" y="1237"/>
                </a:lnTo>
                <a:lnTo>
                  <a:pt x="0" y="523965"/>
                </a:lnTo>
                <a:lnTo>
                  <a:pt x="9144000" y="523965"/>
                </a:lnTo>
                <a:lnTo>
                  <a:pt x="9144000" y="1237"/>
                </a:lnTo>
                <a:close/>
              </a:path>
            </a:pathLst>
          </a:custGeom>
          <a:solidFill>
            <a:srgbClr val="439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48884" y="6334033"/>
            <a:ext cx="576483" cy="522841"/>
          </a:xfrm>
          <a:custGeom>
            <a:avLst/>
            <a:gdLst/>
            <a:ahLst/>
            <a:cxnLst/>
            <a:rect l="l" t="t" r="r" b="b"/>
            <a:pathLst>
              <a:path w="576483" h="522841">
                <a:moveTo>
                  <a:pt x="322432" y="261421"/>
                </a:moveTo>
                <a:lnTo>
                  <a:pt x="548520" y="1237"/>
                </a:lnTo>
                <a:lnTo>
                  <a:pt x="241880" y="1237"/>
                </a:lnTo>
                <a:lnTo>
                  <a:pt x="0" y="258946"/>
                </a:lnTo>
                <a:lnTo>
                  <a:pt x="243041" y="522841"/>
                </a:lnTo>
                <a:lnTo>
                  <a:pt x="576483" y="522841"/>
                </a:lnTo>
                <a:lnTo>
                  <a:pt x="322432" y="261421"/>
                </a:lnTo>
                <a:close/>
              </a:path>
            </a:pathLst>
          </a:custGeom>
          <a:solidFill>
            <a:srgbClr val="2C62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1317" y="6334033"/>
            <a:ext cx="868642" cy="522841"/>
          </a:xfrm>
          <a:custGeom>
            <a:avLst/>
            <a:gdLst/>
            <a:ahLst/>
            <a:cxnLst/>
            <a:rect l="l" t="t" r="r" b="b"/>
            <a:pathLst>
              <a:path w="868642" h="522841">
                <a:moveTo>
                  <a:pt x="619460" y="261421"/>
                </a:moveTo>
                <a:lnTo>
                  <a:pt x="867462" y="1237"/>
                </a:lnTo>
                <a:lnTo>
                  <a:pt x="226088" y="1237"/>
                </a:lnTo>
                <a:lnTo>
                  <a:pt x="0" y="261421"/>
                </a:lnTo>
                <a:lnTo>
                  <a:pt x="254050" y="522841"/>
                </a:lnTo>
                <a:lnTo>
                  <a:pt x="868642" y="522841"/>
                </a:lnTo>
                <a:lnTo>
                  <a:pt x="619460" y="261421"/>
                </a:lnTo>
                <a:close/>
              </a:path>
            </a:pathLst>
          </a:custGeom>
          <a:solidFill>
            <a:srgbClr val="3A7EC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90777" y="6334033"/>
            <a:ext cx="2355050" cy="522841"/>
          </a:xfrm>
          <a:custGeom>
            <a:avLst/>
            <a:gdLst/>
            <a:ahLst/>
            <a:cxnLst/>
            <a:rect l="l" t="t" r="r" b="b"/>
            <a:pathLst>
              <a:path w="2355050" h="522841">
                <a:moveTo>
                  <a:pt x="2353222" y="1237"/>
                </a:moveTo>
                <a:lnTo>
                  <a:pt x="248001" y="1237"/>
                </a:lnTo>
                <a:lnTo>
                  <a:pt x="0" y="261421"/>
                </a:lnTo>
                <a:lnTo>
                  <a:pt x="249181" y="522841"/>
                </a:lnTo>
                <a:lnTo>
                  <a:pt x="2353222" y="522841"/>
                </a:lnTo>
                <a:lnTo>
                  <a:pt x="2353222" y="1237"/>
                </a:lnTo>
                <a:close/>
              </a:path>
            </a:pathLst>
          </a:custGeom>
          <a:solidFill>
            <a:srgbClr val="FBFC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3448" y="6335267"/>
            <a:ext cx="2130552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-7914"/>
            <a:ext cx="9145828" cy="218523"/>
          </a:xfrm>
          <a:custGeom>
            <a:avLst/>
            <a:gdLst/>
            <a:ahLst/>
            <a:cxnLst/>
            <a:rect l="l" t="t" r="r" b="b"/>
            <a:pathLst>
              <a:path w="9145828" h="218523">
                <a:moveTo>
                  <a:pt x="9144000" y="7915"/>
                </a:moveTo>
                <a:lnTo>
                  <a:pt x="0" y="7915"/>
                </a:lnTo>
                <a:lnTo>
                  <a:pt x="0" y="218522"/>
                </a:lnTo>
                <a:lnTo>
                  <a:pt x="9144000" y="218523"/>
                </a:lnTo>
                <a:lnTo>
                  <a:pt x="9144000" y="7915"/>
                </a:lnTo>
                <a:close/>
              </a:path>
            </a:pathLst>
          </a:custGeom>
          <a:solidFill>
            <a:srgbClr val="F9C3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66670" y="841581"/>
            <a:ext cx="5197868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00" b="1" spc="0" dirty="0" smtClean="0">
                <a:latin typeface="Century Gothic"/>
                <a:cs typeface="Century Gothic"/>
              </a:rPr>
              <a:t>GERENCIA FINANCI</a:t>
            </a:r>
            <a:r>
              <a:rPr sz="2800" b="1" spc="-4" dirty="0" smtClean="0">
                <a:latin typeface="Century Gothic"/>
                <a:cs typeface="Century Gothic"/>
              </a:rPr>
              <a:t>E</a:t>
            </a:r>
            <a:r>
              <a:rPr sz="2800" b="1" spc="0" dirty="0" smtClean="0">
                <a:latin typeface="Century Gothic"/>
                <a:cs typeface="Century Gothic"/>
              </a:rPr>
              <a:t>RA</a:t>
            </a:r>
            <a:endParaRPr sz="28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0312" y="1874418"/>
            <a:ext cx="6765265" cy="1484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03" algn="just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4" dirty="0" smtClean="0">
                <a:latin typeface="Century Gothic"/>
                <a:cs typeface="Century Gothic"/>
              </a:rPr>
              <a:t>es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-9" dirty="0" smtClean="0">
                <a:latin typeface="Century Gothic"/>
                <a:cs typeface="Century Gothic"/>
              </a:rPr>
              <a:t>oc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-1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25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vo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d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1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on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9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a,</a:t>
            </a:r>
            <a:endParaRPr sz="1400">
              <a:latin typeface="Century Gothic"/>
              <a:cs typeface="Century Gothic"/>
            </a:endParaRPr>
          </a:p>
          <a:p>
            <a:pPr marL="12700" algn="just">
              <a:lnSpc>
                <a:spcPts val="2520"/>
              </a:lnSpc>
              <a:spcBef>
                <a:spcPts val="242"/>
              </a:spcBef>
            </a:pP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paren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í</a:t>
            </a:r>
            <a:r>
              <a:rPr sz="1400" spc="21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com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6" dirty="0" smtClean="0">
                <a:latin typeface="Century Gothic"/>
                <a:cs typeface="Century Gothic"/>
              </a:rPr>
              <a:t> 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rea 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eje</a:t>
            </a:r>
            <a:r>
              <a:rPr sz="1400" spc="4" dirty="0" smtClean="0">
                <a:latin typeface="Century Gothic"/>
                <a:cs typeface="Century Gothic"/>
              </a:rPr>
              <a:t>c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ó</a:t>
            </a:r>
            <a:r>
              <a:rPr sz="1400" spc="0" dirty="0" smtClean="0">
                <a:latin typeface="Century Gothic"/>
                <a:cs typeface="Century Gothic"/>
              </a:rPr>
              <a:t>n</a:t>
            </a:r>
            <a:r>
              <a:rPr sz="1400" spc="11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14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ar</a:t>
            </a:r>
            <a:r>
              <a:rPr sz="1400" spc="1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6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 </a:t>
            </a:r>
            <a:r>
              <a:rPr sz="1400" spc="-9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era, en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te</a:t>
            </a:r>
            <a:r>
              <a:rPr sz="1400" spc="0" dirty="0" smtClean="0">
                <a:latin typeface="Century Gothic"/>
                <a:cs typeface="Century Gothic"/>
              </a:rPr>
              <a:t>grada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-4" dirty="0" smtClean="0">
                <a:latin typeface="Century Gothic"/>
                <a:cs typeface="Century Gothic"/>
              </a:rPr>
              <a:t>r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on</a:t>
            </a:r>
            <a:r>
              <a:rPr sz="1400" spc="0" dirty="0" smtClean="0">
                <a:latin typeface="Century Gothic"/>
                <a:cs typeface="Century Gothic"/>
              </a:rPr>
              <a:t>ad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;</a:t>
            </a:r>
            <a:r>
              <a:rPr sz="1400" spc="-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y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9" dirty="0" smtClean="0">
                <a:latin typeface="Century Gothic"/>
                <a:cs typeface="Century Gothic"/>
              </a:rPr>
              <a:t>v</a:t>
            </a:r>
            <a:r>
              <a:rPr sz="1400" spc="-9" dirty="0" smtClean="0">
                <a:latin typeface="Century Gothic"/>
                <a:cs typeface="Century Gothic"/>
              </a:rPr>
              <a:t>e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 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cu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-9" dirty="0" smtClean="0">
                <a:latin typeface="Century Gothic"/>
                <a:cs typeface="Century Gothic"/>
              </a:rPr>
              <a:t>p</a:t>
            </a:r>
            <a:r>
              <a:rPr sz="1400" spc="-4" dirty="0" smtClean="0">
                <a:latin typeface="Century Gothic"/>
                <a:cs typeface="Century Gothic"/>
              </a:rPr>
              <a:t>li</a:t>
            </a:r>
            <a:r>
              <a:rPr sz="1400" spc="-9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o 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n 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-14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0" dirty="0" smtClean="0">
                <a:latin typeface="Century Gothic"/>
                <a:cs typeface="Century Gothic"/>
              </a:rPr>
              <a:t>rma</a:t>
            </a:r>
            <a:r>
              <a:rPr sz="1400" spc="-1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v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</a:t>
            </a:r>
            <a:r>
              <a:rPr sz="1400" spc="-9" dirty="0" smtClean="0">
                <a:latin typeface="Century Gothic"/>
                <a:cs typeface="Century Gothic"/>
              </a:rPr>
              <a:t>u</a:t>
            </a:r>
            <a:r>
              <a:rPr sz="1400" spc="0" dirty="0" smtClean="0">
                <a:latin typeface="Century Gothic"/>
                <a:cs typeface="Century Gothic"/>
              </a:rPr>
              <a:t>ber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amen</a:t>
            </a:r>
            <a:r>
              <a:rPr sz="1400" spc="-9" dirty="0" smtClean="0">
                <a:latin typeface="Century Gothic"/>
                <a:cs typeface="Century Gothic"/>
              </a:rPr>
              <a:t>ta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</a:t>
            </a:r>
            <a:r>
              <a:rPr sz="1400" spc="-1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l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-4" dirty="0" smtClean="0">
                <a:latin typeface="Century Gothic"/>
                <a:cs typeface="Century Gothic"/>
              </a:rPr>
              <a:t>M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29" dirty="0" smtClean="0">
                <a:latin typeface="Century Gothic"/>
                <a:cs typeface="Century Gothic"/>
              </a:rPr>
              <a:t>n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14" dirty="0" smtClean="0">
                <a:latin typeface="Century Gothic"/>
                <a:cs typeface="Century Gothic"/>
              </a:rPr>
              <a:t>r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o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10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Ha</a:t>
            </a:r>
            <a:r>
              <a:rPr sz="1400" spc="-4" dirty="0" smtClean="0">
                <a:latin typeface="Century Gothic"/>
                <a:cs typeface="Century Gothic"/>
              </a:rPr>
              <a:t>c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da y</a:t>
            </a:r>
            <a:r>
              <a:rPr sz="1400" spc="15" dirty="0" smtClean="0">
                <a:latin typeface="Century Gothic"/>
                <a:cs typeface="Century Gothic"/>
              </a:rPr>
              <a:t> 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ras 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u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ion</a:t>
            </a:r>
            <a:r>
              <a:rPr sz="1400" spc="0" dirty="0" smtClean="0">
                <a:latin typeface="Century Gothic"/>
                <a:cs typeface="Century Gothic"/>
              </a:rPr>
              <a:t>es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púb</a:t>
            </a:r>
            <a:r>
              <a:rPr sz="1400" spc="9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70889" y="4086627"/>
            <a:ext cx="6861366" cy="1164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60"/>
              </a:lnSpc>
              <a:spcBef>
                <a:spcPts val="78"/>
              </a:spcBef>
            </a:pPr>
            <a:r>
              <a:rPr sz="1400" spc="0" dirty="0" smtClean="0">
                <a:latin typeface="Century Gothic"/>
                <a:cs typeface="Century Gothic"/>
              </a:rPr>
              <a:t>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p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4" dirty="0" smtClean="0">
                <a:latin typeface="Century Gothic"/>
                <a:cs typeface="Century Gothic"/>
              </a:rPr>
              <a:t>ns</a:t>
            </a:r>
            <a:r>
              <a:rPr sz="1400" spc="0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3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del área: Laura</a:t>
            </a:r>
            <a:r>
              <a:rPr sz="1400" spc="1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l</a:t>
            </a:r>
            <a:r>
              <a:rPr sz="1400" spc="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z</a:t>
            </a:r>
            <a:r>
              <a:rPr sz="1400" spc="4" dirty="0" smtClean="0">
                <a:latin typeface="Century Gothic"/>
                <a:cs typeface="Century Gothic"/>
              </a:rPr>
              <a:t>a</a:t>
            </a:r>
            <a:r>
              <a:rPr sz="1400" spc="-9" dirty="0" smtClean="0">
                <a:latin typeface="Century Gothic"/>
                <a:cs typeface="Century Gothic"/>
              </a:rPr>
              <a:t>b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h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Corn</a:t>
            </a:r>
            <a:r>
              <a:rPr sz="1400" spc="-4" dirty="0" smtClean="0">
                <a:latin typeface="Century Gothic"/>
                <a:cs typeface="Century Gothic"/>
              </a:rPr>
              <a:t>e</a:t>
            </a:r>
            <a:r>
              <a:rPr sz="1400" spc="0" dirty="0" smtClean="0">
                <a:latin typeface="Century Gothic"/>
                <a:cs typeface="Century Gothic"/>
              </a:rPr>
              <a:t>jo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de</a:t>
            </a:r>
            <a:r>
              <a:rPr sz="1400" spc="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Ca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4" dirty="0" smtClean="0">
                <a:latin typeface="Century Gothic"/>
                <a:cs typeface="Century Gothic"/>
              </a:rPr>
              <a:t>l</a:t>
            </a:r>
            <a:r>
              <a:rPr sz="1400" spc="-4" dirty="0" smtClean="0">
                <a:latin typeface="Century Gothic"/>
                <a:cs typeface="Century Gothic"/>
              </a:rPr>
              <a:t>lo</a:t>
            </a:r>
            <a:r>
              <a:rPr sz="1400" spc="0" dirty="0" smtClean="0">
                <a:latin typeface="Century Gothic"/>
                <a:cs typeface="Century Gothic"/>
              </a:rPr>
              <a:t>,</a:t>
            </a:r>
            <a:r>
              <a:rPr sz="1400" spc="-44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Gere</a:t>
            </a:r>
            <a:r>
              <a:rPr sz="1400" spc="-9" dirty="0" smtClean="0">
                <a:latin typeface="Century Gothic"/>
                <a:cs typeface="Century Gothic"/>
              </a:rPr>
              <a:t>nt</a:t>
            </a:r>
            <a:r>
              <a:rPr sz="1400" spc="0" dirty="0" smtClean="0">
                <a:latin typeface="Century Gothic"/>
                <a:cs typeface="Century Gothic"/>
              </a:rPr>
              <a:t>e</a:t>
            </a:r>
            <a:r>
              <a:rPr sz="1400" spc="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F</a:t>
            </a:r>
            <a:r>
              <a:rPr sz="1400" spc="19" dirty="0" smtClean="0">
                <a:latin typeface="Century Gothic"/>
                <a:cs typeface="Century Gothic"/>
              </a:rPr>
              <a:t>i</a:t>
            </a:r>
            <a:r>
              <a:rPr sz="1400" spc="-4" dirty="0" smtClean="0">
                <a:latin typeface="Century Gothic"/>
                <a:cs typeface="Century Gothic"/>
              </a:rPr>
              <a:t>n</a:t>
            </a:r>
            <a:r>
              <a:rPr sz="1400" spc="0" dirty="0" smtClean="0">
                <a:latin typeface="Century Gothic"/>
                <a:cs typeface="Century Gothic"/>
              </a:rPr>
              <a:t>an</a:t>
            </a:r>
            <a:r>
              <a:rPr sz="1400" spc="-9" dirty="0" smtClean="0">
                <a:latin typeface="Century Gothic"/>
                <a:cs typeface="Century Gothic"/>
              </a:rPr>
              <a:t>c</a:t>
            </a:r>
            <a:r>
              <a:rPr sz="1400" spc="-4" dirty="0" smtClean="0">
                <a:latin typeface="Century Gothic"/>
                <a:cs typeface="Century Gothic"/>
              </a:rPr>
              <a:t>i</a:t>
            </a:r>
            <a:r>
              <a:rPr sz="1400" spc="0" dirty="0" smtClean="0">
                <a:latin typeface="Century Gothic"/>
                <a:cs typeface="Century Gothic"/>
              </a:rPr>
              <a:t>er</a:t>
            </a:r>
            <a:r>
              <a:rPr sz="1400" spc="14" dirty="0" smtClean="0">
                <a:latin typeface="Century Gothic"/>
                <a:cs typeface="Century Gothic"/>
              </a:rPr>
              <a:t>a</a:t>
            </a:r>
            <a:r>
              <a:rPr sz="1400" spc="0" dirty="0" smtClean="0">
                <a:latin typeface="Century Gothic"/>
                <a:cs typeface="Century Gothic"/>
              </a:rPr>
              <a:t>.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725"/>
              </a:spcBef>
            </a:pPr>
            <a:r>
              <a:rPr sz="1400" spc="14" dirty="0" smtClean="0">
                <a:latin typeface="Century Gothic"/>
                <a:cs typeface="Century Gothic"/>
              </a:rPr>
              <a:t>M</a:t>
            </a:r>
            <a:r>
              <a:rPr sz="1400" spc="0" dirty="0" smtClean="0">
                <a:latin typeface="Century Gothic"/>
                <a:cs typeface="Century Gothic"/>
              </a:rPr>
              <a:t>ujere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4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3"/>
              </a:spcBef>
            </a:pPr>
            <a:r>
              <a:rPr sz="1400" spc="0" dirty="0" smtClean="0">
                <a:latin typeface="Century Gothic"/>
                <a:cs typeface="Century Gothic"/>
              </a:rPr>
              <a:t>Hombre</a:t>
            </a:r>
            <a:r>
              <a:rPr sz="1400" spc="-4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1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3</a:t>
            </a:r>
            <a:endParaRPr sz="1400">
              <a:latin typeface="Century Gothic"/>
              <a:cs typeface="Century Gothic"/>
            </a:endParaRPr>
          </a:p>
          <a:p>
            <a:pPr marL="12700" marR="26746">
              <a:lnSpc>
                <a:spcPct val="102172"/>
              </a:lnSpc>
              <a:spcBef>
                <a:spcPts val="805"/>
              </a:spcBef>
            </a:pPr>
            <a:r>
              <a:rPr sz="1400" spc="0" dirty="0" smtClean="0">
                <a:latin typeface="Century Gothic"/>
                <a:cs typeface="Century Gothic"/>
              </a:rPr>
              <a:t>T</a:t>
            </a:r>
            <a:r>
              <a:rPr sz="1400" spc="4" dirty="0" smtClean="0">
                <a:latin typeface="Century Gothic"/>
                <a:cs typeface="Century Gothic"/>
              </a:rPr>
              <a:t>o</a:t>
            </a:r>
            <a:r>
              <a:rPr sz="1400" spc="-9" dirty="0" smtClean="0">
                <a:latin typeface="Century Gothic"/>
                <a:cs typeface="Century Gothic"/>
              </a:rPr>
              <a:t>t</a:t>
            </a:r>
            <a:r>
              <a:rPr sz="1400" spc="0" dirty="0" smtClean="0">
                <a:latin typeface="Century Gothic"/>
                <a:cs typeface="Century Gothic"/>
              </a:rPr>
              <a:t>al de</a:t>
            </a:r>
            <a:r>
              <a:rPr sz="1400" spc="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em</a:t>
            </a:r>
            <a:r>
              <a:rPr sz="1400" spc="4" dirty="0" smtClean="0">
                <a:latin typeface="Century Gothic"/>
                <a:cs typeface="Century Gothic"/>
              </a:rPr>
              <a:t>pl</a:t>
            </a:r>
            <a:r>
              <a:rPr sz="1400" spc="0" dirty="0" smtClean="0">
                <a:latin typeface="Century Gothic"/>
                <a:cs typeface="Century Gothic"/>
              </a:rPr>
              <a:t>eado</a:t>
            </a:r>
            <a:r>
              <a:rPr sz="1400" spc="-9" dirty="0" smtClean="0">
                <a:latin typeface="Century Gothic"/>
                <a:cs typeface="Century Gothic"/>
              </a:rPr>
              <a:t>s</a:t>
            </a:r>
            <a:r>
              <a:rPr sz="1400" spc="0" dirty="0" smtClean="0">
                <a:latin typeface="Century Gothic"/>
                <a:cs typeface="Century Gothic"/>
              </a:rPr>
              <a:t>:</a:t>
            </a:r>
            <a:r>
              <a:rPr sz="1400" spc="-29" dirty="0" smtClean="0">
                <a:latin typeface="Century Gothic"/>
                <a:cs typeface="Century Gothic"/>
              </a:rPr>
              <a:t> </a:t>
            </a:r>
            <a:r>
              <a:rPr sz="1400" spc="0" dirty="0" smtClean="0">
                <a:latin typeface="Century Gothic"/>
                <a:cs typeface="Century Gothic"/>
              </a:rPr>
              <a:t>7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3331</Words>
  <Application>Microsoft Office PowerPoint</Application>
  <PresentationFormat>Personalizado</PresentationFormat>
  <Paragraphs>412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1" baseType="lpstr">
      <vt:lpstr>Arial</vt:lpstr>
      <vt:lpstr>Calibri</vt:lpstr>
      <vt:lpstr>Century Gothic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M. Miranda Ramirez</dc:creator>
  <cp:lastModifiedBy>Erika M. Miranda Ramirez</cp:lastModifiedBy>
  <cp:revision>7</cp:revision>
  <dcterms:modified xsi:type="dcterms:W3CDTF">2019-10-07T23:32:54Z</dcterms:modified>
</cp:coreProperties>
</file>