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8" r:id="rId3"/>
    <p:sldId id="267" r:id="rId4"/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D49A92-ABC8-4481-8DBF-D35D50A66A3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SV"/>
        </a:p>
      </dgm:t>
    </dgm:pt>
    <dgm:pt modelId="{BA136BF4-FE54-47BF-8450-AAB01B6DDE6B}">
      <dgm:prSet phldrT="[Texto]" custT="1"/>
      <dgm:spPr/>
      <dgm:t>
        <a:bodyPr/>
        <a:lstStyle/>
        <a:p>
          <a:pPr algn="ctr"/>
          <a:r>
            <a:rPr lang="es-SV" sz="2000" b="1"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es-SV" sz="100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s-SV" sz="800" b="1">
              <a:latin typeface="Arial" panose="020B0604020202020204" pitchFamily="34" charset="0"/>
              <a:cs typeface="Arial" panose="020B0604020202020204" pitchFamily="34" charset="0"/>
            </a:rPr>
            <a:t>POSTULACIÓN</a:t>
          </a:r>
        </a:p>
        <a:p>
          <a:pPr algn="ctr"/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4A7252-213F-41D2-BBC2-232DFC65517A}" type="parTrans" cxnId="{70BEC05E-F445-46B0-B171-49D386BB7845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C6346E-2918-44D3-8FDB-8A1334E50C5A}" type="sibTrans" cxnId="{70BEC05E-F445-46B0-B171-49D386BB7845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CFFE81-476F-4F9A-9C32-D8853566E38A}">
      <dgm:prSet phldrT="[Texto]" custT="1"/>
      <dgm:spPr/>
      <dgm:t>
        <a:bodyPr/>
        <a:lstStyle/>
        <a:p>
          <a:pPr algn="ctr"/>
          <a:r>
            <a:rPr lang="es-SV" sz="2000" b="1">
              <a:latin typeface="Arial Black" panose="020B0A04020102020204" pitchFamily="34" charset="0"/>
              <a:cs typeface="Arial" panose="020B0604020202020204" pitchFamily="34" charset="0"/>
            </a:rPr>
            <a:t>2</a:t>
          </a:r>
        </a:p>
        <a:p>
          <a:pPr algn="ctr"/>
          <a:r>
            <a:rPr lang="es-SV" sz="800" b="1">
              <a:latin typeface="Arial" panose="020B0604020202020204" pitchFamily="34" charset="0"/>
              <a:cs typeface="Arial" panose="020B0604020202020204" pitchFamily="34" charset="0"/>
            </a:rPr>
            <a:t>SELECCIÓN Y</a:t>
          </a:r>
        </a:p>
        <a:p>
          <a:pPr algn="ctr"/>
          <a:r>
            <a:rPr lang="es-SV" sz="800" b="1">
              <a:latin typeface="Arial" panose="020B0604020202020204" pitchFamily="34" charset="0"/>
              <a:cs typeface="Arial" panose="020B0604020202020204" pitchFamily="34" charset="0"/>
            </a:rPr>
            <a:t>EVALUACIÓN</a:t>
          </a:r>
        </a:p>
        <a:p>
          <a:pPr algn="ctr"/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3E5E32-6677-4E1C-8481-2199292A3AF6}" type="parTrans" cxnId="{00EB08AC-A138-42B3-8C57-970331415F57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7FC5A0-FF2B-44D4-85E9-579CE09C76E2}" type="sibTrans" cxnId="{00EB08AC-A138-42B3-8C57-970331415F57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E0F202-5E55-4BC3-95C8-607E034D0715}">
      <dgm:prSet phldrT="[Texto]" custT="1"/>
      <dgm:spPr/>
      <dgm:t>
        <a:bodyPr/>
        <a:lstStyle/>
        <a:p>
          <a:pPr algn="ctr"/>
          <a:r>
            <a:rPr lang="es-SV" sz="2000" b="1">
              <a:latin typeface="Arial Black" panose="020B0A04020102020204" pitchFamily="34" charset="0"/>
              <a:cs typeface="Arial" panose="020B0604020202020204" pitchFamily="34" charset="0"/>
            </a:rPr>
            <a:t>4</a:t>
          </a:r>
        </a:p>
        <a:p>
          <a:pPr algn="ctr"/>
          <a:r>
            <a:rPr lang="es-SV" sz="800" b="1">
              <a:latin typeface="Arial" panose="020B0604020202020204" pitchFamily="34" charset="0"/>
              <a:cs typeface="Arial" panose="020B0604020202020204" pitchFamily="34" charset="0"/>
            </a:rPr>
            <a:t>EJECUCIÓN Y SEGUIMIENTO</a:t>
          </a:r>
        </a:p>
      </dgm:t>
    </dgm:pt>
    <dgm:pt modelId="{EA0968AE-A726-4E92-93EE-DEF5FFB3E952}" type="parTrans" cxnId="{91C85D56-6150-44E6-9DA2-5C9ACDA6C5A8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02DBE0-CAF7-4F9A-AC9C-845F074D44AF}" type="sibTrans" cxnId="{91C85D56-6150-44E6-9DA2-5C9ACDA6C5A8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8CBBBD-2E39-4908-82FB-089D93142F36}">
      <dgm:prSet phldrT="[Texto]" custT="1"/>
      <dgm:spPr/>
      <dgm:t>
        <a:bodyPr/>
        <a:lstStyle/>
        <a:p>
          <a:pPr algn="l"/>
          <a:r>
            <a:rPr lang="es-SV" sz="800" dirty="0">
              <a:latin typeface="Arial" panose="020B0604020202020204" pitchFamily="34" charset="0"/>
              <a:cs typeface="Arial" panose="020B0604020202020204" pitchFamily="34" charset="0"/>
            </a:rPr>
            <a:t>Convocatoria</a:t>
          </a:r>
        </a:p>
      </dgm:t>
    </dgm:pt>
    <dgm:pt modelId="{4A81D3C2-A75A-4E29-8CA4-51C607FFD811}" type="parTrans" cxnId="{A5711BAF-17E7-4D5D-B506-FB140C6387C3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553CCE-C8B0-4284-8ED2-4256D18925E1}" type="sibTrans" cxnId="{A5711BAF-17E7-4D5D-B506-FB140C6387C3}">
      <dgm:prSet/>
      <dgm:spPr/>
      <dgm:t>
        <a:bodyPr/>
        <a:lstStyle/>
        <a:p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6E242D-ACCA-4459-B95A-A7659BA17418}">
      <dgm:prSet phldrT="[Texto]" custT="1"/>
      <dgm:spPr/>
      <dgm:t>
        <a:bodyPr/>
        <a:lstStyle/>
        <a:p>
          <a:pPr algn="l"/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3C909B-78D6-43C6-BE84-585F3F638D97}" type="parTrans" cxnId="{5012F7E8-31FF-40A3-9EAB-D45DF99A5F8F}">
      <dgm:prSet/>
      <dgm:spPr/>
      <dgm:t>
        <a:bodyPr/>
        <a:lstStyle/>
        <a:p>
          <a:endParaRPr lang="es-SV"/>
        </a:p>
      </dgm:t>
    </dgm:pt>
    <dgm:pt modelId="{05F9983D-248A-488F-95E8-248208C2F23C}" type="sibTrans" cxnId="{5012F7E8-31FF-40A3-9EAB-D45DF99A5F8F}">
      <dgm:prSet/>
      <dgm:spPr/>
      <dgm:t>
        <a:bodyPr/>
        <a:lstStyle/>
        <a:p>
          <a:endParaRPr lang="es-SV"/>
        </a:p>
      </dgm:t>
    </dgm:pt>
    <dgm:pt modelId="{EDD6CF62-D784-42CA-993C-4F4DA4191B48}">
      <dgm:prSet phldrT="[Texto]" custT="1"/>
      <dgm:spPr/>
      <dgm:t>
        <a:bodyPr/>
        <a:lstStyle/>
        <a:p>
          <a:pPr algn="l"/>
          <a:r>
            <a:rPr lang="es-SV" sz="800">
              <a:latin typeface="Arial" panose="020B0604020202020204" pitchFamily="34" charset="0"/>
              <a:cs typeface="Arial" panose="020B0604020202020204" pitchFamily="34" charset="0"/>
            </a:rPr>
            <a:t>Seguimiento y acompañamiento</a:t>
          </a:r>
        </a:p>
      </dgm:t>
    </dgm:pt>
    <dgm:pt modelId="{1BA7AEAA-BE78-4F7F-9C6A-5E99AB537883}" type="parTrans" cxnId="{662F1FD6-4320-4DF9-894F-21403AC245A5}">
      <dgm:prSet/>
      <dgm:spPr/>
      <dgm:t>
        <a:bodyPr/>
        <a:lstStyle/>
        <a:p>
          <a:endParaRPr lang="es-SV"/>
        </a:p>
      </dgm:t>
    </dgm:pt>
    <dgm:pt modelId="{9DDCEFBE-9AE2-40D3-8039-986052DE69C5}" type="sibTrans" cxnId="{662F1FD6-4320-4DF9-894F-21403AC245A5}">
      <dgm:prSet/>
      <dgm:spPr/>
      <dgm:t>
        <a:bodyPr/>
        <a:lstStyle/>
        <a:p>
          <a:endParaRPr lang="es-SV"/>
        </a:p>
      </dgm:t>
    </dgm:pt>
    <dgm:pt modelId="{C1EB84C6-66E5-420A-90C1-BA48FC850AA3}">
      <dgm:prSet phldrT="[Texto]" custT="1"/>
      <dgm:spPr/>
      <dgm:t>
        <a:bodyPr/>
        <a:lstStyle/>
        <a:p>
          <a:pPr algn="l"/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4B81E1-2EB6-4F36-B541-2856C877A2E3}" type="parTrans" cxnId="{BEFA430F-A1DD-4FD0-A8F1-C51F1811AC8B}">
      <dgm:prSet/>
      <dgm:spPr/>
      <dgm:t>
        <a:bodyPr/>
        <a:lstStyle/>
        <a:p>
          <a:endParaRPr lang="es-SV"/>
        </a:p>
      </dgm:t>
    </dgm:pt>
    <dgm:pt modelId="{FE3CC311-F137-48DE-9E5B-F855AD6ABD74}" type="sibTrans" cxnId="{BEFA430F-A1DD-4FD0-A8F1-C51F1811AC8B}">
      <dgm:prSet/>
      <dgm:spPr/>
      <dgm:t>
        <a:bodyPr/>
        <a:lstStyle/>
        <a:p>
          <a:endParaRPr lang="es-SV"/>
        </a:p>
      </dgm:t>
    </dgm:pt>
    <dgm:pt modelId="{8229857F-69A1-4381-89B0-80A3FE6B0886}">
      <dgm:prSet phldrT="[Texto]" custT="1"/>
      <dgm:spPr/>
      <dgm:t>
        <a:bodyPr/>
        <a:lstStyle/>
        <a:p>
          <a:pPr algn="ctr"/>
          <a:r>
            <a:rPr lang="es-SV" sz="2000">
              <a:latin typeface="Arial Black" panose="020B0A04020102020204" pitchFamily="34" charset="0"/>
              <a:cs typeface="Arial" panose="020B0604020202020204" pitchFamily="34" charset="0"/>
            </a:rPr>
            <a:t>3</a:t>
          </a:r>
        </a:p>
        <a:p>
          <a:pPr algn="ctr"/>
          <a:r>
            <a:rPr lang="es-SV" sz="800" b="1">
              <a:latin typeface="Arial" panose="020B0604020202020204" pitchFamily="34" charset="0"/>
              <a:cs typeface="Arial" panose="020B0604020202020204" pitchFamily="34" charset="0"/>
            </a:rPr>
            <a:t>APROBACIÓN</a:t>
          </a:r>
        </a:p>
        <a:p>
          <a:pPr algn="ctr"/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DBA879-5316-48AA-8F33-5B1DFEA7F910}" type="parTrans" cxnId="{07AFD8A5-AD7F-4F1A-BEC2-794C6AE13C61}">
      <dgm:prSet/>
      <dgm:spPr/>
      <dgm:t>
        <a:bodyPr/>
        <a:lstStyle/>
        <a:p>
          <a:endParaRPr lang="es-SV"/>
        </a:p>
      </dgm:t>
    </dgm:pt>
    <dgm:pt modelId="{7B9435D3-596D-4480-9CB9-B8A6DE368A6F}" type="sibTrans" cxnId="{07AFD8A5-AD7F-4F1A-BEC2-794C6AE13C61}">
      <dgm:prSet/>
      <dgm:spPr/>
      <dgm:t>
        <a:bodyPr/>
        <a:lstStyle/>
        <a:p>
          <a:endParaRPr lang="es-SV"/>
        </a:p>
      </dgm:t>
    </dgm:pt>
    <dgm:pt modelId="{8E328257-0EC1-4A9E-BF2B-BB4B6988768D}">
      <dgm:prSet phldrT="[Texto]" custT="1"/>
      <dgm:spPr/>
      <dgm:t>
        <a:bodyPr/>
        <a:lstStyle/>
        <a:p>
          <a:pPr algn="l"/>
          <a:r>
            <a:rPr lang="es-SV" sz="800">
              <a:latin typeface="Arial" panose="020B0604020202020204" pitchFamily="34" charset="0"/>
              <a:cs typeface="Arial" panose="020B0604020202020204" pitchFamily="34" charset="0"/>
            </a:rPr>
            <a:t>Liquidación</a:t>
          </a:r>
        </a:p>
      </dgm:t>
    </dgm:pt>
    <dgm:pt modelId="{7F86BC86-2B2E-4DF1-AF9F-EDCC6046BFFD}" type="parTrans" cxnId="{E76B566D-3922-4255-AAAE-0D13D12DAFD7}">
      <dgm:prSet/>
      <dgm:spPr/>
      <dgm:t>
        <a:bodyPr/>
        <a:lstStyle/>
        <a:p>
          <a:endParaRPr lang="es-SV"/>
        </a:p>
      </dgm:t>
    </dgm:pt>
    <dgm:pt modelId="{0CACD63A-BE7D-4C59-873E-1F5EA66BD33C}" type="sibTrans" cxnId="{E76B566D-3922-4255-AAAE-0D13D12DAFD7}">
      <dgm:prSet/>
      <dgm:spPr/>
      <dgm:t>
        <a:bodyPr/>
        <a:lstStyle/>
        <a:p>
          <a:endParaRPr lang="es-SV"/>
        </a:p>
      </dgm:t>
    </dgm:pt>
    <dgm:pt modelId="{2555C3AE-F75D-4B35-ADFB-D7390BF461A7}">
      <dgm:prSet phldrT="[Texto]" custT="1"/>
      <dgm:spPr/>
      <dgm:t>
        <a:bodyPr/>
        <a:lstStyle/>
        <a:p>
          <a:pPr algn="l"/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B1A3D3-030B-4D2E-9BEE-E84381565F46}" type="parTrans" cxnId="{1089F626-285B-4B09-89E2-595A7E5DE389}">
      <dgm:prSet/>
      <dgm:spPr/>
      <dgm:t>
        <a:bodyPr/>
        <a:lstStyle/>
        <a:p>
          <a:endParaRPr lang="es-SV"/>
        </a:p>
      </dgm:t>
    </dgm:pt>
    <dgm:pt modelId="{A16C7A92-7328-4A91-ACF8-B15A0092616C}" type="sibTrans" cxnId="{1089F626-285B-4B09-89E2-595A7E5DE389}">
      <dgm:prSet/>
      <dgm:spPr/>
      <dgm:t>
        <a:bodyPr/>
        <a:lstStyle/>
        <a:p>
          <a:endParaRPr lang="es-SV"/>
        </a:p>
      </dgm:t>
    </dgm:pt>
    <dgm:pt modelId="{B39646F3-4D83-452C-958E-8293D36B636C}">
      <dgm:prSet phldrT="[Texto]" custT="1"/>
      <dgm:spPr/>
      <dgm:t>
        <a:bodyPr/>
        <a:lstStyle/>
        <a:p>
          <a:pPr algn="l"/>
          <a:r>
            <a:rPr lang="es-SV" sz="800">
              <a:latin typeface="Arial" panose="020B0604020202020204" pitchFamily="34" charset="0"/>
              <a:cs typeface="Arial" panose="020B0604020202020204" pitchFamily="34" charset="0"/>
            </a:rPr>
            <a:t>Formulación de proyecto</a:t>
          </a:r>
        </a:p>
      </dgm:t>
    </dgm:pt>
    <dgm:pt modelId="{E5379B5C-B96B-4A9B-A4D5-B18FBDA69BEC}" type="parTrans" cxnId="{740893F1-2005-4430-A973-0FDBAB99AAA3}">
      <dgm:prSet/>
      <dgm:spPr/>
      <dgm:t>
        <a:bodyPr/>
        <a:lstStyle/>
        <a:p>
          <a:endParaRPr lang="es-SV"/>
        </a:p>
      </dgm:t>
    </dgm:pt>
    <dgm:pt modelId="{A8AC8EF0-0EF8-4326-94C0-086FF6EEBAC1}" type="sibTrans" cxnId="{740893F1-2005-4430-A973-0FDBAB99AAA3}">
      <dgm:prSet/>
      <dgm:spPr/>
      <dgm:t>
        <a:bodyPr/>
        <a:lstStyle/>
        <a:p>
          <a:endParaRPr lang="es-SV"/>
        </a:p>
      </dgm:t>
    </dgm:pt>
    <dgm:pt modelId="{C7EBF6B1-E99E-439A-86D8-089C58E50781}">
      <dgm:prSet phldrT="[Texto]" custT="1"/>
      <dgm:spPr/>
      <dgm:t>
        <a:bodyPr/>
        <a:lstStyle/>
        <a:p>
          <a:pPr algn="l"/>
          <a:r>
            <a:rPr lang="es-SV" sz="800">
              <a:latin typeface="Arial" panose="020B0604020202020204" pitchFamily="34" charset="0"/>
              <a:cs typeface="Arial" panose="020B0604020202020204" pitchFamily="34" charset="0"/>
            </a:rPr>
            <a:t>Postulación de  proyectos</a:t>
          </a:r>
        </a:p>
      </dgm:t>
    </dgm:pt>
    <dgm:pt modelId="{E35F8F99-5C79-4967-8DD8-1571F9A51794}" type="parTrans" cxnId="{6BACF4CF-63D8-4176-8D9F-6ACA767CADF9}">
      <dgm:prSet/>
      <dgm:spPr/>
      <dgm:t>
        <a:bodyPr/>
        <a:lstStyle/>
        <a:p>
          <a:endParaRPr lang="es-SV"/>
        </a:p>
      </dgm:t>
    </dgm:pt>
    <dgm:pt modelId="{6A73660A-D0E5-4170-A66D-FF0E629800F5}" type="sibTrans" cxnId="{6BACF4CF-63D8-4176-8D9F-6ACA767CADF9}">
      <dgm:prSet/>
      <dgm:spPr/>
      <dgm:t>
        <a:bodyPr/>
        <a:lstStyle/>
        <a:p>
          <a:endParaRPr lang="es-SV"/>
        </a:p>
      </dgm:t>
    </dgm:pt>
    <dgm:pt modelId="{BE14DCAF-B4B1-4991-9314-F76CCA4F483E}">
      <dgm:prSet phldrT="[Texto]" custT="1"/>
      <dgm:spPr/>
      <dgm:t>
        <a:bodyPr/>
        <a:lstStyle/>
        <a:p>
          <a:pPr algn="l"/>
          <a:endParaRPr lang="es-SV" sz="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085A42-3DAF-4986-B707-1CC39F37471D}" type="parTrans" cxnId="{DCB11555-EDDD-4588-82B4-A15AA17346A1}">
      <dgm:prSet/>
      <dgm:spPr/>
      <dgm:t>
        <a:bodyPr/>
        <a:lstStyle/>
        <a:p>
          <a:endParaRPr lang="es-SV"/>
        </a:p>
      </dgm:t>
    </dgm:pt>
    <dgm:pt modelId="{8DCA7936-F0B1-4033-8B4B-831E72224A85}" type="sibTrans" cxnId="{DCB11555-EDDD-4588-82B4-A15AA17346A1}">
      <dgm:prSet/>
      <dgm:spPr/>
      <dgm:t>
        <a:bodyPr/>
        <a:lstStyle/>
        <a:p>
          <a:endParaRPr lang="es-SV"/>
        </a:p>
      </dgm:t>
    </dgm:pt>
    <dgm:pt modelId="{D9A7F943-97BB-48FF-BEEB-F5F3DF9F42DF}">
      <dgm:prSet phldrT="[Texto]" custT="1"/>
      <dgm:spPr/>
      <dgm:t>
        <a:bodyPr/>
        <a:lstStyle/>
        <a:p>
          <a:pPr algn="l"/>
          <a:endParaRPr lang="es-SV" sz="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F15621-2D0F-449C-B70C-E6CB5C6B4DE1}" type="parTrans" cxnId="{9D857FFA-FEFB-460C-B342-D82E2989FD1F}">
      <dgm:prSet/>
      <dgm:spPr/>
      <dgm:t>
        <a:bodyPr/>
        <a:lstStyle/>
        <a:p>
          <a:endParaRPr lang="es-SV"/>
        </a:p>
      </dgm:t>
    </dgm:pt>
    <dgm:pt modelId="{29D7DC43-B1AA-484B-8603-0613B1A6B0C2}" type="sibTrans" cxnId="{9D857FFA-FEFB-460C-B342-D82E2989FD1F}">
      <dgm:prSet/>
      <dgm:spPr/>
      <dgm:t>
        <a:bodyPr/>
        <a:lstStyle/>
        <a:p>
          <a:endParaRPr lang="es-SV"/>
        </a:p>
      </dgm:t>
    </dgm:pt>
    <dgm:pt modelId="{CD8687CD-C3F6-4738-A58E-20E5230B669F}">
      <dgm:prSet custT="1"/>
      <dgm:spPr/>
      <dgm:t>
        <a:bodyPr/>
        <a:lstStyle/>
        <a:p>
          <a:pPr algn="l"/>
          <a:r>
            <a:rPr lang="es-SV" sz="800">
              <a:latin typeface="Arial" panose="020B0604020202020204" pitchFamily="34" charset="0"/>
              <a:cs typeface="Arial" panose="020B0604020202020204" pitchFamily="34" charset="0"/>
            </a:rPr>
            <a:t>Evaluación y selección de proyectos</a:t>
          </a:r>
        </a:p>
      </dgm:t>
    </dgm:pt>
    <dgm:pt modelId="{A3B4E22B-6A3A-42BF-9893-F20DECAE6CBC}" type="parTrans" cxnId="{BFA68499-03C1-492C-89E0-530CDE28C65A}">
      <dgm:prSet/>
      <dgm:spPr/>
      <dgm:t>
        <a:bodyPr/>
        <a:lstStyle/>
        <a:p>
          <a:endParaRPr lang="es-SV"/>
        </a:p>
      </dgm:t>
    </dgm:pt>
    <dgm:pt modelId="{B6773C1A-650C-41A4-AA56-1310C5AA384A}" type="sibTrans" cxnId="{BFA68499-03C1-492C-89E0-530CDE28C65A}">
      <dgm:prSet/>
      <dgm:spPr/>
      <dgm:t>
        <a:bodyPr/>
        <a:lstStyle/>
        <a:p>
          <a:endParaRPr lang="es-SV"/>
        </a:p>
      </dgm:t>
    </dgm:pt>
    <dgm:pt modelId="{B6966E2F-1545-4A33-928B-E49DE3DDCC46}">
      <dgm:prSet phldrT="[Texto]" custT="1"/>
      <dgm:spPr/>
      <dgm:t>
        <a:bodyPr/>
        <a:lstStyle/>
        <a:p>
          <a:pPr algn="l"/>
          <a:endParaRPr lang="es-SV" sz="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1BFB4B-DA7F-43C5-8282-B638B79E5EAC}" type="parTrans" cxnId="{B32E3AC8-5D4A-4CC6-8DA7-1A276136BFB1}">
      <dgm:prSet/>
      <dgm:spPr/>
      <dgm:t>
        <a:bodyPr/>
        <a:lstStyle/>
        <a:p>
          <a:endParaRPr lang="es-SV"/>
        </a:p>
      </dgm:t>
    </dgm:pt>
    <dgm:pt modelId="{23E5AD5F-BE02-450B-9E3B-4059E32E2470}" type="sibTrans" cxnId="{B32E3AC8-5D4A-4CC6-8DA7-1A276136BFB1}">
      <dgm:prSet/>
      <dgm:spPr/>
      <dgm:t>
        <a:bodyPr/>
        <a:lstStyle/>
        <a:p>
          <a:endParaRPr lang="es-SV"/>
        </a:p>
      </dgm:t>
    </dgm:pt>
    <dgm:pt modelId="{1D813B44-4BA4-4E2E-BF65-8E7668E73D07}">
      <dgm:prSet phldrT="[Texto]" custT="1"/>
      <dgm:spPr/>
      <dgm:t>
        <a:bodyPr/>
        <a:lstStyle/>
        <a:p>
          <a:pPr algn="l"/>
          <a:r>
            <a:rPr lang="es-SV" sz="800" b="0">
              <a:latin typeface="Arial" panose="020B0604020202020204" pitchFamily="34" charset="0"/>
              <a:cs typeface="Arial" panose="020B0604020202020204" pitchFamily="34" charset="0"/>
            </a:rPr>
            <a:t>Comunicacion de resultados a empresas </a:t>
          </a:r>
        </a:p>
      </dgm:t>
    </dgm:pt>
    <dgm:pt modelId="{911B4381-600D-4051-892A-04CBE69E6320}" type="parTrans" cxnId="{89ADDEB1-0D65-4F80-B6E4-E4EBE0778B96}">
      <dgm:prSet/>
      <dgm:spPr/>
      <dgm:t>
        <a:bodyPr/>
        <a:lstStyle/>
        <a:p>
          <a:endParaRPr lang="es-SV"/>
        </a:p>
      </dgm:t>
    </dgm:pt>
    <dgm:pt modelId="{62D845B3-0A65-48DF-A77A-3549136E45B7}" type="sibTrans" cxnId="{89ADDEB1-0D65-4F80-B6E4-E4EBE0778B96}">
      <dgm:prSet/>
      <dgm:spPr/>
      <dgm:t>
        <a:bodyPr/>
        <a:lstStyle/>
        <a:p>
          <a:endParaRPr lang="es-SV"/>
        </a:p>
      </dgm:t>
    </dgm:pt>
    <dgm:pt modelId="{AAAEC814-813E-4BF0-AEC5-3DED122BB5C2}">
      <dgm:prSet phldrT="[Texto]" custT="1"/>
      <dgm:spPr/>
      <dgm:t>
        <a:bodyPr/>
        <a:lstStyle/>
        <a:p>
          <a:pPr algn="l"/>
          <a:r>
            <a:rPr lang="es-SV" sz="800" b="0">
              <a:latin typeface="Arial" panose="020B0604020202020204" pitchFamily="34" charset="0"/>
              <a:cs typeface="Arial" panose="020B0604020202020204" pitchFamily="34" charset="0"/>
            </a:rPr>
            <a:t>Formalización de la entrega de fondos</a:t>
          </a:r>
        </a:p>
      </dgm:t>
    </dgm:pt>
    <dgm:pt modelId="{24F91E2B-8140-4A7D-85C4-500735D9284B}" type="parTrans" cxnId="{0AF0FCA7-C5BC-4782-97CD-F3CA61B2078C}">
      <dgm:prSet/>
      <dgm:spPr/>
      <dgm:t>
        <a:bodyPr/>
        <a:lstStyle/>
        <a:p>
          <a:endParaRPr lang="es-SV"/>
        </a:p>
      </dgm:t>
    </dgm:pt>
    <dgm:pt modelId="{39EDB2BC-DB34-48DE-8556-6C6676FCD102}" type="sibTrans" cxnId="{0AF0FCA7-C5BC-4782-97CD-F3CA61B2078C}">
      <dgm:prSet/>
      <dgm:spPr/>
      <dgm:t>
        <a:bodyPr/>
        <a:lstStyle/>
        <a:p>
          <a:endParaRPr lang="es-SV"/>
        </a:p>
      </dgm:t>
    </dgm:pt>
    <dgm:pt modelId="{BB956F09-CB25-4813-9871-7586987FE186}">
      <dgm:prSet phldrT="[Texto]" custT="1"/>
      <dgm:spPr/>
      <dgm:t>
        <a:bodyPr/>
        <a:lstStyle/>
        <a:p>
          <a:pPr algn="l"/>
          <a:r>
            <a:rPr lang="es-SV" sz="800" b="0">
              <a:latin typeface="Arial" panose="020B0604020202020204" pitchFamily="34" charset="0"/>
              <a:cs typeface="Arial" panose="020B0604020202020204" pitchFamily="34" charset="0"/>
            </a:rPr>
            <a:t>Gestión de No objeción del BID</a:t>
          </a:r>
        </a:p>
      </dgm:t>
    </dgm:pt>
    <dgm:pt modelId="{F6C7FE25-7D36-49BB-A415-4CCB44A195E1}" type="sibTrans" cxnId="{4D5FF3CE-B24B-4D0B-80F7-7A815F7985C9}">
      <dgm:prSet/>
      <dgm:spPr/>
      <dgm:t>
        <a:bodyPr/>
        <a:lstStyle/>
        <a:p>
          <a:endParaRPr lang="es-SV"/>
        </a:p>
      </dgm:t>
    </dgm:pt>
    <dgm:pt modelId="{52A650CD-7CFF-4F72-ACE0-33F545BA2C2A}" type="parTrans" cxnId="{4D5FF3CE-B24B-4D0B-80F7-7A815F7985C9}">
      <dgm:prSet/>
      <dgm:spPr/>
      <dgm:t>
        <a:bodyPr/>
        <a:lstStyle/>
        <a:p>
          <a:endParaRPr lang="es-SV"/>
        </a:p>
      </dgm:t>
    </dgm:pt>
    <dgm:pt modelId="{8C6EB004-55A4-4F26-A8D3-31B9CA924675}">
      <dgm:prSet phldrT="[Texto]" custT="1"/>
      <dgm:spPr/>
      <dgm:t>
        <a:bodyPr/>
        <a:lstStyle/>
        <a:p>
          <a:pPr algn="l"/>
          <a:r>
            <a:rPr lang="es-SV" sz="800">
              <a:latin typeface="Arial" panose="020B0604020202020204" pitchFamily="34" charset="0"/>
              <a:cs typeface="Arial" panose="020B0604020202020204" pitchFamily="34" charset="0"/>
            </a:rPr>
            <a:t>Manifestación de interes</a:t>
          </a:r>
        </a:p>
      </dgm:t>
    </dgm:pt>
    <dgm:pt modelId="{62132DEF-3A5F-4AE1-8586-7C00C0A716C1}" type="sibTrans" cxnId="{6797A6AB-680A-4889-B620-C6826BCCF8B0}">
      <dgm:prSet/>
      <dgm:spPr/>
      <dgm:t>
        <a:bodyPr/>
        <a:lstStyle/>
        <a:p>
          <a:endParaRPr lang="es-SV"/>
        </a:p>
      </dgm:t>
    </dgm:pt>
    <dgm:pt modelId="{99B92915-F1E7-453C-A06C-61BF088967F0}" type="parTrans" cxnId="{6797A6AB-680A-4889-B620-C6826BCCF8B0}">
      <dgm:prSet/>
      <dgm:spPr/>
      <dgm:t>
        <a:bodyPr/>
        <a:lstStyle/>
        <a:p>
          <a:endParaRPr lang="es-SV"/>
        </a:p>
      </dgm:t>
    </dgm:pt>
    <dgm:pt modelId="{F33D1520-115C-4AB5-92B0-23A548016377}">
      <dgm:prSet phldrT="[Texto]" custT="1"/>
      <dgm:spPr/>
      <dgm:t>
        <a:bodyPr/>
        <a:lstStyle/>
        <a:p>
          <a:pPr algn="l"/>
          <a:r>
            <a:rPr lang="es-SV" sz="800">
              <a:latin typeface="Arial" panose="020B0604020202020204" pitchFamily="34" charset="0"/>
              <a:cs typeface="Arial" panose="020B0604020202020204" pitchFamily="34" charset="0"/>
            </a:rPr>
            <a:t>Pre selección</a:t>
          </a:r>
        </a:p>
      </dgm:t>
    </dgm:pt>
    <dgm:pt modelId="{5B1D6493-45F5-47D7-BEE7-440401253148}" type="sibTrans" cxnId="{721EA493-EB3D-4EC1-BE88-D82DE0103CB0}">
      <dgm:prSet/>
      <dgm:spPr/>
      <dgm:t>
        <a:bodyPr/>
        <a:lstStyle/>
        <a:p>
          <a:endParaRPr lang="es-SV"/>
        </a:p>
      </dgm:t>
    </dgm:pt>
    <dgm:pt modelId="{E5488AFF-C02C-4C2C-BB83-87331AF165AF}" type="parTrans" cxnId="{721EA493-EB3D-4EC1-BE88-D82DE0103CB0}">
      <dgm:prSet/>
      <dgm:spPr/>
      <dgm:t>
        <a:bodyPr/>
        <a:lstStyle/>
        <a:p>
          <a:endParaRPr lang="es-SV"/>
        </a:p>
      </dgm:t>
    </dgm:pt>
    <dgm:pt modelId="{2C84DF56-4040-4610-93C3-2DED9E2B6262}" type="pres">
      <dgm:prSet presAssocID="{D1D49A92-ABC8-4481-8DBF-D35D50A66A3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7B2D7F84-A7EE-42AA-8439-A7D6BADCF14B}" type="pres">
      <dgm:prSet presAssocID="{BA136BF4-FE54-47BF-8450-AAB01B6DDE6B}" presName="node" presStyleLbl="node1" presStyleIdx="0" presStyleCnt="4" custScaleX="125028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DE8C2115-E7DE-46CB-9181-222BC0D9FD3C}" type="pres">
      <dgm:prSet presAssocID="{9FC6346E-2918-44D3-8FDB-8A1334E50C5A}" presName="sibTrans" presStyleLbl="sibTrans2D1" presStyleIdx="0" presStyleCnt="3"/>
      <dgm:spPr/>
      <dgm:t>
        <a:bodyPr/>
        <a:lstStyle/>
        <a:p>
          <a:endParaRPr lang="es-SV"/>
        </a:p>
      </dgm:t>
    </dgm:pt>
    <dgm:pt modelId="{D07BEBE6-00CB-4C17-8601-76DF9493D3A7}" type="pres">
      <dgm:prSet presAssocID="{9FC6346E-2918-44D3-8FDB-8A1334E50C5A}" presName="connectorText" presStyleLbl="sibTrans2D1" presStyleIdx="0" presStyleCnt="3"/>
      <dgm:spPr/>
      <dgm:t>
        <a:bodyPr/>
        <a:lstStyle/>
        <a:p>
          <a:endParaRPr lang="es-SV"/>
        </a:p>
      </dgm:t>
    </dgm:pt>
    <dgm:pt modelId="{F1D2895F-F704-46A9-B9B2-BEAAEF4C97BC}" type="pres">
      <dgm:prSet presAssocID="{D7CFFE81-476F-4F9A-9C32-D8853566E38A}" presName="node" presStyleLbl="node1" presStyleIdx="1" presStyleCnt="4" custScaleX="120800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06052EE-8D71-49D3-A78E-828F19AF3871}" type="pres">
      <dgm:prSet presAssocID="{317FC5A0-FF2B-44D4-85E9-579CE09C76E2}" presName="sibTrans" presStyleLbl="sibTrans2D1" presStyleIdx="1" presStyleCnt="3" custFlipHor="0" custScaleX="131177" custScaleY="100478" custLinFactNeighborX="20241" custLinFactNeighborY="14417"/>
      <dgm:spPr/>
      <dgm:t>
        <a:bodyPr/>
        <a:lstStyle/>
        <a:p>
          <a:endParaRPr lang="es-SV"/>
        </a:p>
      </dgm:t>
    </dgm:pt>
    <dgm:pt modelId="{DBAAE622-CEE4-48A4-87A3-1D13D05070D4}" type="pres">
      <dgm:prSet presAssocID="{317FC5A0-FF2B-44D4-85E9-579CE09C76E2}" presName="connectorText" presStyleLbl="sibTrans2D1" presStyleIdx="1" presStyleCnt="3"/>
      <dgm:spPr/>
      <dgm:t>
        <a:bodyPr/>
        <a:lstStyle/>
        <a:p>
          <a:endParaRPr lang="es-SV"/>
        </a:p>
      </dgm:t>
    </dgm:pt>
    <dgm:pt modelId="{97D508D8-5752-486B-BED5-350F9E9F6F26}" type="pres">
      <dgm:prSet presAssocID="{8229857F-69A1-4381-89B0-80A3FE6B0886}" presName="node" presStyleLbl="node1" presStyleIdx="2" presStyleCnt="4" custScaleX="126279" custLinFactNeighborX="-8811" custLinFactNeighborY="-406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22C84C43-5B6D-4FC1-8A75-9AEDB73156C5}" type="pres">
      <dgm:prSet presAssocID="{7B9435D3-596D-4480-9CB9-B8A6DE368A6F}" presName="sibTrans" presStyleLbl="sibTrans2D1" presStyleIdx="2" presStyleCnt="3" custScaleX="128907" custScaleY="95304"/>
      <dgm:spPr/>
      <dgm:t>
        <a:bodyPr/>
        <a:lstStyle/>
        <a:p>
          <a:endParaRPr lang="es-SV"/>
        </a:p>
      </dgm:t>
    </dgm:pt>
    <dgm:pt modelId="{E58BE399-D47C-4559-B3DD-AEA4897A8061}" type="pres">
      <dgm:prSet presAssocID="{7B9435D3-596D-4480-9CB9-B8A6DE368A6F}" presName="connectorText" presStyleLbl="sibTrans2D1" presStyleIdx="2" presStyleCnt="3"/>
      <dgm:spPr/>
      <dgm:t>
        <a:bodyPr/>
        <a:lstStyle/>
        <a:p>
          <a:endParaRPr lang="es-SV"/>
        </a:p>
      </dgm:t>
    </dgm:pt>
    <dgm:pt modelId="{4BA79C9F-0975-4C2A-87E6-F2A91FF886E1}" type="pres">
      <dgm:prSet presAssocID="{06E0F202-5E55-4BC3-95C8-607E034D0715}" presName="node" presStyleLbl="node1" presStyleIdx="3" presStyleCnt="4" custScaleX="125459" custLinFactNeighborX="-27478" custLinFactNeighborY="-42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FF20787C-48B3-4402-AE2B-4FF0EC85AABE}" type="presOf" srcId="{D1D49A92-ABC8-4481-8DBF-D35D50A66A3A}" destId="{2C84DF56-4040-4610-93C3-2DED9E2B6262}" srcOrd="0" destOrd="0" presId="urn:microsoft.com/office/officeart/2005/8/layout/process1"/>
    <dgm:cxn modelId="{662F1FD6-4320-4DF9-894F-21403AC245A5}" srcId="{06E0F202-5E55-4BC3-95C8-607E034D0715}" destId="{EDD6CF62-D784-42CA-993C-4F4DA4191B48}" srcOrd="2" destOrd="0" parTransId="{1BA7AEAA-BE78-4F7F-9C6A-5E99AB537883}" sibTransId="{9DDCEFBE-9AE2-40D3-8039-986052DE69C5}"/>
    <dgm:cxn modelId="{DCB11555-EDDD-4588-82B4-A15AA17346A1}" srcId="{8229857F-69A1-4381-89B0-80A3FE6B0886}" destId="{BE14DCAF-B4B1-4991-9314-F76CCA4F483E}" srcOrd="3" destOrd="0" parTransId="{A0085A42-3DAF-4986-B707-1CC39F37471D}" sibTransId="{8DCA7936-F0B1-4033-8B4B-831E72224A85}"/>
    <dgm:cxn modelId="{B32E3AC8-5D4A-4CC6-8DA7-1A276136BFB1}" srcId="{8229857F-69A1-4381-89B0-80A3FE6B0886}" destId="{B6966E2F-1545-4A33-928B-E49DE3DDCC46}" srcOrd="4" destOrd="0" parTransId="{7D1BFB4B-DA7F-43C5-8282-B638B79E5EAC}" sibTransId="{23E5AD5F-BE02-450B-9E3B-4059E32E2470}"/>
    <dgm:cxn modelId="{70BEC05E-F445-46B0-B171-49D386BB7845}" srcId="{D1D49A92-ABC8-4481-8DBF-D35D50A66A3A}" destId="{BA136BF4-FE54-47BF-8450-AAB01B6DDE6B}" srcOrd="0" destOrd="0" parTransId="{944A7252-213F-41D2-BBC2-232DFC65517A}" sibTransId="{9FC6346E-2918-44D3-8FDB-8A1334E50C5A}"/>
    <dgm:cxn modelId="{268F17DE-C4A0-413C-A690-2D454218DBE2}" type="presOf" srcId="{C1EB84C6-66E5-420A-90C1-BA48FC850AA3}" destId="{7B2D7F84-A7EE-42AA-8439-A7D6BADCF14B}" srcOrd="0" destOrd="7" presId="urn:microsoft.com/office/officeart/2005/8/layout/process1"/>
    <dgm:cxn modelId="{BFA68499-03C1-492C-89E0-530CDE28C65A}" srcId="{D7CFFE81-476F-4F9A-9C32-D8853566E38A}" destId="{CD8687CD-C3F6-4738-A58E-20E5230B669F}" srcOrd="0" destOrd="0" parTransId="{A3B4E22B-6A3A-42BF-9893-F20DECAE6CBC}" sibTransId="{B6773C1A-650C-41A4-AA56-1310C5AA384A}"/>
    <dgm:cxn modelId="{89ADDEB1-0D65-4F80-B6E4-E4EBE0778B96}" srcId="{8229857F-69A1-4381-89B0-80A3FE6B0886}" destId="{1D813B44-4BA4-4E2E-BF65-8E7668E73D07}" srcOrd="1" destOrd="0" parTransId="{911B4381-600D-4051-892A-04CBE69E6320}" sibTransId="{62D845B3-0A65-48DF-A77A-3549136E45B7}"/>
    <dgm:cxn modelId="{DA8E4C4B-8E18-4A9C-AA32-14F97A830AA7}" type="presOf" srcId="{8229857F-69A1-4381-89B0-80A3FE6B0886}" destId="{97D508D8-5752-486B-BED5-350F9E9F6F26}" srcOrd="0" destOrd="0" presId="urn:microsoft.com/office/officeart/2005/8/layout/process1"/>
    <dgm:cxn modelId="{38CCB59B-B324-4F0A-9AA4-81387C29ED30}" type="presOf" srcId="{317FC5A0-FF2B-44D4-85E9-579CE09C76E2}" destId="{DBAAE622-CEE4-48A4-87A3-1D13D05070D4}" srcOrd="1" destOrd="0" presId="urn:microsoft.com/office/officeart/2005/8/layout/process1"/>
    <dgm:cxn modelId="{B67540C6-6D9E-4CB6-87B3-F37179D7D016}" type="presOf" srcId="{7B9435D3-596D-4480-9CB9-B8A6DE368A6F}" destId="{E58BE399-D47C-4559-B3DD-AEA4897A8061}" srcOrd="1" destOrd="0" presId="urn:microsoft.com/office/officeart/2005/8/layout/process1"/>
    <dgm:cxn modelId="{00EB08AC-A138-42B3-8C57-970331415F57}" srcId="{D1D49A92-ABC8-4481-8DBF-D35D50A66A3A}" destId="{D7CFFE81-476F-4F9A-9C32-D8853566E38A}" srcOrd="1" destOrd="0" parTransId="{A93E5E32-6677-4E1C-8481-2199292A3AF6}" sibTransId="{317FC5A0-FF2B-44D4-85E9-579CE09C76E2}"/>
    <dgm:cxn modelId="{AF5CBB95-4B49-4142-99AF-80DDECBAF95D}" type="presOf" srcId="{9FC6346E-2918-44D3-8FDB-8A1334E50C5A}" destId="{D07BEBE6-00CB-4C17-8601-76DF9493D3A7}" srcOrd="1" destOrd="0" presId="urn:microsoft.com/office/officeart/2005/8/layout/process1"/>
    <dgm:cxn modelId="{E959E0AE-CE0D-439D-9634-D212DD7C84A3}" type="presOf" srcId="{B6966E2F-1545-4A33-928B-E49DE3DDCC46}" destId="{97D508D8-5752-486B-BED5-350F9E9F6F26}" srcOrd="0" destOrd="5" presId="urn:microsoft.com/office/officeart/2005/8/layout/process1"/>
    <dgm:cxn modelId="{CAFDE2BB-13A5-4ACB-A452-8C75F21B2B92}" type="presOf" srcId="{D7CFFE81-476F-4F9A-9C32-D8853566E38A}" destId="{F1D2895F-F704-46A9-B9B2-BEAAEF4C97BC}" srcOrd="0" destOrd="0" presId="urn:microsoft.com/office/officeart/2005/8/layout/process1"/>
    <dgm:cxn modelId="{F3EB09A7-A78B-45A9-A269-39571A5AF5EE}" type="presOf" srcId="{8C6EB004-55A4-4F26-A8D3-31B9CA924675}" destId="{7B2D7F84-A7EE-42AA-8439-A7D6BADCF14B}" srcOrd="0" destOrd="2" presId="urn:microsoft.com/office/officeart/2005/8/layout/process1"/>
    <dgm:cxn modelId="{07AFD8A5-AD7F-4F1A-BEC2-794C6AE13C61}" srcId="{D1D49A92-ABC8-4481-8DBF-D35D50A66A3A}" destId="{8229857F-69A1-4381-89B0-80A3FE6B0886}" srcOrd="2" destOrd="0" parTransId="{79DBA879-5316-48AA-8F33-5B1DFEA7F910}" sibTransId="{7B9435D3-596D-4480-9CB9-B8A6DE368A6F}"/>
    <dgm:cxn modelId="{FE44162A-B516-4F86-A59A-58E54CCED64A}" type="presOf" srcId="{B39646F3-4D83-452C-958E-8293D36B636C}" destId="{7B2D7F84-A7EE-42AA-8439-A7D6BADCF14B}" srcOrd="0" destOrd="4" presId="urn:microsoft.com/office/officeart/2005/8/layout/process1"/>
    <dgm:cxn modelId="{0AF0FCA7-C5BC-4782-97CD-F3CA61B2078C}" srcId="{8229857F-69A1-4381-89B0-80A3FE6B0886}" destId="{AAAEC814-813E-4BF0-AEC5-3DED122BB5C2}" srcOrd="2" destOrd="0" parTransId="{24F91E2B-8140-4A7D-85C4-500735D9284B}" sibTransId="{39EDB2BC-DB34-48DE-8556-6C6676FCD102}"/>
    <dgm:cxn modelId="{EF10E722-FA5C-4FC9-A5D5-656DE3F2A0E0}" type="presOf" srcId="{AAAEC814-813E-4BF0-AEC5-3DED122BB5C2}" destId="{97D508D8-5752-486B-BED5-350F9E9F6F26}" srcOrd="0" destOrd="3" presId="urn:microsoft.com/office/officeart/2005/8/layout/process1"/>
    <dgm:cxn modelId="{9D857FFA-FEFB-460C-B342-D82E2989FD1F}" srcId="{06E0F202-5E55-4BC3-95C8-607E034D0715}" destId="{D9A7F943-97BB-48FF-BEEB-F5F3DF9F42DF}" srcOrd="3" destOrd="0" parTransId="{FAF15621-2D0F-449C-B70C-E6CB5C6B4DE1}" sibTransId="{29D7DC43-B1AA-484B-8603-0613B1A6B0C2}"/>
    <dgm:cxn modelId="{FE4418AD-08B1-4210-8A4A-69541961A0C1}" type="presOf" srcId="{BA136BF4-FE54-47BF-8450-AAB01B6DDE6B}" destId="{7B2D7F84-A7EE-42AA-8439-A7D6BADCF14B}" srcOrd="0" destOrd="0" presId="urn:microsoft.com/office/officeart/2005/8/layout/process1"/>
    <dgm:cxn modelId="{9568D9C8-1ABB-4E8B-973C-780004B6D1F0}" type="presOf" srcId="{2555C3AE-F75D-4B35-ADFB-D7390BF461A7}" destId="{7B2D7F84-A7EE-42AA-8439-A7D6BADCF14B}" srcOrd="0" destOrd="6" presId="urn:microsoft.com/office/officeart/2005/8/layout/process1"/>
    <dgm:cxn modelId="{6BACF4CF-63D8-4176-8D9F-6ACA767CADF9}" srcId="{BA136BF4-FE54-47BF-8450-AAB01B6DDE6B}" destId="{C7EBF6B1-E99E-439A-86D8-089C58E50781}" srcOrd="4" destOrd="0" parTransId="{E35F8F99-5C79-4967-8DD8-1571F9A51794}" sibTransId="{6A73660A-D0E5-4170-A66D-FF0E629800F5}"/>
    <dgm:cxn modelId="{B6514E49-9C6C-4BDC-87D4-3606A7647B50}" type="presOf" srcId="{06E0F202-5E55-4BC3-95C8-607E034D0715}" destId="{4BA79C9F-0975-4C2A-87E6-F2A91FF886E1}" srcOrd="0" destOrd="0" presId="urn:microsoft.com/office/officeart/2005/8/layout/process1"/>
    <dgm:cxn modelId="{1089F626-285B-4B09-89E2-595A7E5DE389}" srcId="{BA136BF4-FE54-47BF-8450-AAB01B6DDE6B}" destId="{2555C3AE-F75D-4B35-ADFB-D7390BF461A7}" srcOrd="5" destOrd="0" parTransId="{87B1A3D3-030B-4D2E-9BEE-E84381565F46}" sibTransId="{A16C7A92-7328-4A91-ACF8-B15A0092616C}"/>
    <dgm:cxn modelId="{A5711BAF-17E7-4D5D-B506-FB140C6387C3}" srcId="{BA136BF4-FE54-47BF-8450-AAB01B6DDE6B}" destId="{578CBBBD-2E39-4908-82FB-089D93142F36}" srcOrd="0" destOrd="0" parTransId="{4A81D3C2-A75A-4E29-8CA4-51C607FFD811}" sibTransId="{13553CCE-C8B0-4284-8ED2-4256D18925E1}"/>
    <dgm:cxn modelId="{91C85D56-6150-44E6-9DA2-5C9ACDA6C5A8}" srcId="{D1D49A92-ABC8-4481-8DBF-D35D50A66A3A}" destId="{06E0F202-5E55-4BC3-95C8-607E034D0715}" srcOrd="3" destOrd="0" parTransId="{EA0968AE-A726-4E92-93EE-DEF5FFB3E952}" sibTransId="{F602DBE0-CAF7-4F9A-AC9C-845F074D44AF}"/>
    <dgm:cxn modelId="{28C0E46F-192C-4E04-BB5D-84BE2B8C018E}" type="presOf" srcId="{EDD6CF62-D784-42CA-993C-4F4DA4191B48}" destId="{4BA79C9F-0975-4C2A-87E6-F2A91FF886E1}" srcOrd="0" destOrd="3" presId="urn:microsoft.com/office/officeart/2005/8/layout/process1"/>
    <dgm:cxn modelId="{4D18733F-9B24-4C6F-81E9-DA987E384DB9}" type="presOf" srcId="{396E242D-ACCA-4459-B95A-A7659BA17418}" destId="{4BA79C9F-0975-4C2A-87E6-F2A91FF886E1}" srcOrd="0" destOrd="1" presId="urn:microsoft.com/office/officeart/2005/8/layout/process1"/>
    <dgm:cxn modelId="{6797A6AB-680A-4889-B620-C6826BCCF8B0}" srcId="{BA136BF4-FE54-47BF-8450-AAB01B6DDE6B}" destId="{8C6EB004-55A4-4F26-A8D3-31B9CA924675}" srcOrd="1" destOrd="0" parTransId="{99B92915-F1E7-453C-A06C-61BF088967F0}" sibTransId="{62132DEF-3A5F-4AE1-8586-7C00C0A716C1}"/>
    <dgm:cxn modelId="{17249044-69EE-4D02-871A-1CFCE6389066}" type="presOf" srcId="{D9A7F943-97BB-48FF-BEEB-F5F3DF9F42DF}" destId="{4BA79C9F-0975-4C2A-87E6-F2A91FF886E1}" srcOrd="0" destOrd="4" presId="urn:microsoft.com/office/officeart/2005/8/layout/process1"/>
    <dgm:cxn modelId="{B0311D4D-989C-44E8-B2AB-33CA49E314EF}" type="presOf" srcId="{317FC5A0-FF2B-44D4-85E9-579CE09C76E2}" destId="{406052EE-8D71-49D3-A78E-828F19AF3871}" srcOrd="0" destOrd="0" presId="urn:microsoft.com/office/officeart/2005/8/layout/process1"/>
    <dgm:cxn modelId="{73BFA454-BB9C-474A-91C6-16BCE65DAACE}" type="presOf" srcId="{BB956F09-CB25-4813-9871-7586987FE186}" destId="{97D508D8-5752-486B-BED5-350F9E9F6F26}" srcOrd="0" destOrd="1" presId="urn:microsoft.com/office/officeart/2005/8/layout/process1"/>
    <dgm:cxn modelId="{740893F1-2005-4430-A973-0FDBAB99AAA3}" srcId="{BA136BF4-FE54-47BF-8450-AAB01B6DDE6B}" destId="{B39646F3-4D83-452C-958E-8293D36B636C}" srcOrd="3" destOrd="0" parTransId="{E5379B5C-B96B-4A9B-A4D5-B18FBDA69BEC}" sibTransId="{A8AC8EF0-0EF8-4326-94C0-086FF6EEBAC1}"/>
    <dgm:cxn modelId="{BEFA430F-A1DD-4FD0-A8F1-C51F1811AC8B}" srcId="{BA136BF4-FE54-47BF-8450-AAB01B6DDE6B}" destId="{C1EB84C6-66E5-420A-90C1-BA48FC850AA3}" srcOrd="6" destOrd="0" parTransId="{CD4B81E1-2EB6-4F36-B541-2856C877A2E3}" sibTransId="{FE3CC311-F137-48DE-9E5B-F855AD6ABD74}"/>
    <dgm:cxn modelId="{BF04A4DC-0B7E-4B0F-9AE2-9C458DDF7C23}" type="presOf" srcId="{7B9435D3-596D-4480-9CB9-B8A6DE368A6F}" destId="{22C84C43-5B6D-4FC1-8A75-9AEDB73156C5}" srcOrd="0" destOrd="0" presId="urn:microsoft.com/office/officeart/2005/8/layout/process1"/>
    <dgm:cxn modelId="{BF6C2194-EDE7-43F8-92E6-BA32F9536E02}" type="presOf" srcId="{8E328257-0EC1-4A9E-BF2B-BB4B6988768D}" destId="{4BA79C9F-0975-4C2A-87E6-F2A91FF886E1}" srcOrd="0" destOrd="2" presId="urn:microsoft.com/office/officeart/2005/8/layout/process1"/>
    <dgm:cxn modelId="{BB4E56B5-B3A2-4C0F-99A8-B500F96C78F1}" type="presOf" srcId="{C7EBF6B1-E99E-439A-86D8-089C58E50781}" destId="{7B2D7F84-A7EE-42AA-8439-A7D6BADCF14B}" srcOrd="0" destOrd="5" presId="urn:microsoft.com/office/officeart/2005/8/layout/process1"/>
    <dgm:cxn modelId="{D791B1C5-3174-42D1-9227-F4A3053E8DFE}" type="presOf" srcId="{CD8687CD-C3F6-4738-A58E-20E5230B669F}" destId="{F1D2895F-F704-46A9-B9B2-BEAAEF4C97BC}" srcOrd="0" destOrd="1" presId="urn:microsoft.com/office/officeart/2005/8/layout/process1"/>
    <dgm:cxn modelId="{C81F8D30-CFD7-4254-9EC6-B83836CA4FC7}" type="presOf" srcId="{578CBBBD-2E39-4908-82FB-089D93142F36}" destId="{7B2D7F84-A7EE-42AA-8439-A7D6BADCF14B}" srcOrd="0" destOrd="1" presId="urn:microsoft.com/office/officeart/2005/8/layout/process1"/>
    <dgm:cxn modelId="{5F06BAA1-699B-49DE-A838-7A54CB1A3646}" type="presOf" srcId="{1D813B44-4BA4-4E2E-BF65-8E7668E73D07}" destId="{97D508D8-5752-486B-BED5-350F9E9F6F26}" srcOrd="0" destOrd="2" presId="urn:microsoft.com/office/officeart/2005/8/layout/process1"/>
    <dgm:cxn modelId="{721EA493-EB3D-4EC1-BE88-D82DE0103CB0}" srcId="{BA136BF4-FE54-47BF-8450-AAB01B6DDE6B}" destId="{F33D1520-115C-4AB5-92B0-23A548016377}" srcOrd="2" destOrd="0" parTransId="{E5488AFF-C02C-4C2C-BB83-87331AF165AF}" sibTransId="{5B1D6493-45F5-47D7-BEE7-440401253148}"/>
    <dgm:cxn modelId="{E76B566D-3922-4255-AAAE-0D13D12DAFD7}" srcId="{06E0F202-5E55-4BC3-95C8-607E034D0715}" destId="{8E328257-0EC1-4A9E-BF2B-BB4B6988768D}" srcOrd="1" destOrd="0" parTransId="{7F86BC86-2B2E-4DF1-AF9F-EDCC6046BFFD}" sibTransId="{0CACD63A-BE7D-4C59-873E-1F5EA66BD33C}"/>
    <dgm:cxn modelId="{5A59698C-D60F-4E90-81E1-E237A17611DF}" type="presOf" srcId="{F33D1520-115C-4AB5-92B0-23A548016377}" destId="{7B2D7F84-A7EE-42AA-8439-A7D6BADCF14B}" srcOrd="0" destOrd="3" presId="urn:microsoft.com/office/officeart/2005/8/layout/process1"/>
    <dgm:cxn modelId="{F7B8FC30-7E7E-41CE-919C-BAE58D56363A}" type="presOf" srcId="{9FC6346E-2918-44D3-8FDB-8A1334E50C5A}" destId="{DE8C2115-E7DE-46CB-9181-222BC0D9FD3C}" srcOrd="0" destOrd="0" presId="urn:microsoft.com/office/officeart/2005/8/layout/process1"/>
    <dgm:cxn modelId="{3ED19012-43DE-4E17-B4D0-4252E07F64F0}" type="presOf" srcId="{BE14DCAF-B4B1-4991-9314-F76CCA4F483E}" destId="{97D508D8-5752-486B-BED5-350F9E9F6F26}" srcOrd="0" destOrd="4" presId="urn:microsoft.com/office/officeart/2005/8/layout/process1"/>
    <dgm:cxn modelId="{5012F7E8-31FF-40A3-9EAB-D45DF99A5F8F}" srcId="{06E0F202-5E55-4BC3-95C8-607E034D0715}" destId="{396E242D-ACCA-4459-B95A-A7659BA17418}" srcOrd="0" destOrd="0" parTransId="{CE3C909B-78D6-43C6-BE84-585F3F638D97}" sibTransId="{05F9983D-248A-488F-95E8-248208C2F23C}"/>
    <dgm:cxn modelId="{4D5FF3CE-B24B-4D0B-80F7-7A815F7985C9}" srcId="{8229857F-69A1-4381-89B0-80A3FE6B0886}" destId="{BB956F09-CB25-4813-9871-7586987FE186}" srcOrd="0" destOrd="0" parTransId="{52A650CD-7CFF-4F72-ACE0-33F545BA2C2A}" sibTransId="{F6C7FE25-7D36-49BB-A415-4CCB44A195E1}"/>
    <dgm:cxn modelId="{B75B83CA-F21B-4BF6-A650-C23D2C324C20}" type="presParOf" srcId="{2C84DF56-4040-4610-93C3-2DED9E2B6262}" destId="{7B2D7F84-A7EE-42AA-8439-A7D6BADCF14B}" srcOrd="0" destOrd="0" presId="urn:microsoft.com/office/officeart/2005/8/layout/process1"/>
    <dgm:cxn modelId="{0348EDD6-A73E-49CB-8E4C-B6DA353B3A16}" type="presParOf" srcId="{2C84DF56-4040-4610-93C3-2DED9E2B6262}" destId="{DE8C2115-E7DE-46CB-9181-222BC0D9FD3C}" srcOrd="1" destOrd="0" presId="urn:microsoft.com/office/officeart/2005/8/layout/process1"/>
    <dgm:cxn modelId="{41090B57-E1C0-4EC1-9A1B-42C459FEF5FF}" type="presParOf" srcId="{DE8C2115-E7DE-46CB-9181-222BC0D9FD3C}" destId="{D07BEBE6-00CB-4C17-8601-76DF9493D3A7}" srcOrd="0" destOrd="0" presId="urn:microsoft.com/office/officeart/2005/8/layout/process1"/>
    <dgm:cxn modelId="{C9CAFA0D-C0D0-4AA7-80C4-62072001B01B}" type="presParOf" srcId="{2C84DF56-4040-4610-93C3-2DED9E2B6262}" destId="{F1D2895F-F704-46A9-B9B2-BEAAEF4C97BC}" srcOrd="2" destOrd="0" presId="urn:microsoft.com/office/officeart/2005/8/layout/process1"/>
    <dgm:cxn modelId="{1A036E24-F18B-4437-8892-2A0FB98D1F1B}" type="presParOf" srcId="{2C84DF56-4040-4610-93C3-2DED9E2B6262}" destId="{406052EE-8D71-49D3-A78E-828F19AF3871}" srcOrd="3" destOrd="0" presId="urn:microsoft.com/office/officeart/2005/8/layout/process1"/>
    <dgm:cxn modelId="{130FFE30-C892-43F9-A065-8A82DFB1B25C}" type="presParOf" srcId="{406052EE-8D71-49D3-A78E-828F19AF3871}" destId="{DBAAE622-CEE4-48A4-87A3-1D13D05070D4}" srcOrd="0" destOrd="0" presId="urn:microsoft.com/office/officeart/2005/8/layout/process1"/>
    <dgm:cxn modelId="{91090153-27BF-44A1-9031-BA6040561536}" type="presParOf" srcId="{2C84DF56-4040-4610-93C3-2DED9E2B6262}" destId="{97D508D8-5752-486B-BED5-350F9E9F6F26}" srcOrd="4" destOrd="0" presId="urn:microsoft.com/office/officeart/2005/8/layout/process1"/>
    <dgm:cxn modelId="{F3799A7A-A7FC-4994-BC98-2A82B6948AA5}" type="presParOf" srcId="{2C84DF56-4040-4610-93C3-2DED9E2B6262}" destId="{22C84C43-5B6D-4FC1-8A75-9AEDB73156C5}" srcOrd="5" destOrd="0" presId="urn:microsoft.com/office/officeart/2005/8/layout/process1"/>
    <dgm:cxn modelId="{012992E5-9422-4DAA-ABAC-E2CCABF9485F}" type="presParOf" srcId="{22C84C43-5B6D-4FC1-8A75-9AEDB73156C5}" destId="{E58BE399-D47C-4559-B3DD-AEA4897A8061}" srcOrd="0" destOrd="0" presId="urn:microsoft.com/office/officeart/2005/8/layout/process1"/>
    <dgm:cxn modelId="{1DBE5880-4161-4B0C-919E-D2CDF5BD0615}" type="presParOf" srcId="{2C84DF56-4040-4610-93C3-2DED9E2B6262}" destId="{4BA79C9F-0975-4C2A-87E6-F2A91FF886E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D7F84-A7EE-42AA-8439-A7D6BADCF14B}">
      <dsp:nvSpPr>
        <dsp:cNvPr id="0" name=""/>
        <dsp:cNvSpPr/>
      </dsp:nvSpPr>
      <dsp:spPr>
        <a:xfrm>
          <a:off x="4910" y="162838"/>
          <a:ext cx="1469147" cy="1895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b="1" kern="1200">
              <a:latin typeface="Arial Black" panose="020B0A04020102020204" pitchFamily="34" charset="0"/>
              <a:cs typeface="Arial" panose="020B0604020202020204" pitchFamily="34" charset="0"/>
            </a:rPr>
            <a:t>1</a:t>
          </a:r>
          <a:r>
            <a:rPr lang="es-SV" sz="1000" kern="120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800" b="1" kern="1200">
              <a:latin typeface="Arial" panose="020B0604020202020204" pitchFamily="34" charset="0"/>
              <a:cs typeface="Arial" panose="020B0604020202020204" pitchFamily="34" charset="0"/>
            </a:rPr>
            <a:t>POSTULACIÓN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 dirty="0">
              <a:latin typeface="Arial" panose="020B0604020202020204" pitchFamily="34" charset="0"/>
              <a:cs typeface="Arial" panose="020B0604020202020204" pitchFamily="34" charset="0"/>
            </a:rPr>
            <a:t>Convocatoria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>
              <a:latin typeface="Arial" panose="020B0604020202020204" pitchFamily="34" charset="0"/>
              <a:cs typeface="Arial" panose="020B0604020202020204" pitchFamily="34" charset="0"/>
            </a:rPr>
            <a:t>Manifestación de interes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>
              <a:latin typeface="Arial" panose="020B0604020202020204" pitchFamily="34" charset="0"/>
              <a:cs typeface="Arial" panose="020B0604020202020204" pitchFamily="34" charset="0"/>
            </a:rPr>
            <a:t>Pre selección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>
              <a:latin typeface="Arial" panose="020B0604020202020204" pitchFamily="34" charset="0"/>
              <a:cs typeface="Arial" panose="020B0604020202020204" pitchFamily="34" charset="0"/>
            </a:rPr>
            <a:t>Formulación de proyecto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>
              <a:latin typeface="Arial" panose="020B0604020202020204" pitchFamily="34" charset="0"/>
              <a:cs typeface="Arial" panose="020B0604020202020204" pitchFamily="34" charset="0"/>
            </a:rPr>
            <a:t>Postulación de  proyectos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940" y="205868"/>
        <a:ext cx="1383087" cy="1809351"/>
      </dsp:txXfrm>
    </dsp:sp>
    <dsp:sp modelId="{DE8C2115-E7DE-46CB-9181-222BC0D9FD3C}">
      <dsp:nvSpPr>
        <dsp:cNvPr id="0" name=""/>
        <dsp:cNvSpPr/>
      </dsp:nvSpPr>
      <dsp:spPr>
        <a:xfrm>
          <a:off x="1591563" y="964837"/>
          <a:ext cx="249111" cy="2914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3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91563" y="1023120"/>
        <a:ext cx="174378" cy="174847"/>
      </dsp:txXfrm>
    </dsp:sp>
    <dsp:sp modelId="{F1D2895F-F704-46A9-B9B2-BEAAEF4C97BC}">
      <dsp:nvSpPr>
        <dsp:cNvPr id="0" name=""/>
        <dsp:cNvSpPr/>
      </dsp:nvSpPr>
      <dsp:spPr>
        <a:xfrm>
          <a:off x="1944080" y="162838"/>
          <a:ext cx="1419466" cy="1895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b="1" kern="1200">
              <a:latin typeface="Arial Black" panose="020B0A04020102020204" pitchFamily="34" charset="0"/>
              <a:cs typeface="Arial" panose="020B0604020202020204" pitchFamily="34" charset="0"/>
            </a:rPr>
            <a:t>2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800" b="1" kern="1200">
              <a:latin typeface="Arial" panose="020B0604020202020204" pitchFamily="34" charset="0"/>
              <a:cs typeface="Arial" panose="020B0604020202020204" pitchFamily="34" charset="0"/>
            </a:rPr>
            <a:t>SELECCIÓN 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800" b="1" kern="1200">
              <a:latin typeface="Arial" panose="020B0604020202020204" pitchFamily="34" charset="0"/>
              <a:cs typeface="Arial" panose="020B0604020202020204" pitchFamily="34" charset="0"/>
            </a:rPr>
            <a:t>EVALUACIÓN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>
              <a:latin typeface="Arial" panose="020B0604020202020204" pitchFamily="34" charset="0"/>
              <a:cs typeface="Arial" panose="020B0604020202020204" pitchFamily="34" charset="0"/>
            </a:rPr>
            <a:t>Evaluación y selección de proyectos</a:t>
          </a:r>
        </a:p>
      </dsp:txBody>
      <dsp:txXfrm>
        <a:off x="1985655" y="204413"/>
        <a:ext cx="1336316" cy="1812261"/>
      </dsp:txXfrm>
    </dsp:sp>
    <dsp:sp modelId="{406052EE-8D71-49D3-A78E-828F19AF3871}">
      <dsp:nvSpPr>
        <dsp:cNvPr id="0" name=""/>
        <dsp:cNvSpPr/>
      </dsp:nvSpPr>
      <dsp:spPr>
        <a:xfrm rot="21586000">
          <a:off x="3483817" y="1002345"/>
          <a:ext cx="304444" cy="292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3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83817" y="1061085"/>
        <a:ext cx="216602" cy="175684"/>
      </dsp:txXfrm>
    </dsp:sp>
    <dsp:sp modelId="{97D508D8-5752-486B-BED5-350F9E9F6F26}">
      <dsp:nvSpPr>
        <dsp:cNvPr id="0" name=""/>
        <dsp:cNvSpPr/>
      </dsp:nvSpPr>
      <dsp:spPr>
        <a:xfrm>
          <a:off x="3801442" y="155143"/>
          <a:ext cx="1483847" cy="1895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kern="1200">
              <a:latin typeface="Arial Black" panose="020B0A04020102020204" pitchFamily="34" charset="0"/>
              <a:cs typeface="Arial" panose="020B0604020202020204" pitchFamily="34" charset="0"/>
            </a:rPr>
            <a:t>3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800" b="1" kern="1200">
              <a:latin typeface="Arial" panose="020B0604020202020204" pitchFamily="34" charset="0"/>
              <a:cs typeface="Arial" panose="020B0604020202020204" pitchFamily="34" charset="0"/>
            </a:rPr>
            <a:t>APROBACIÓN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b="0" kern="1200">
              <a:latin typeface="Arial" panose="020B0604020202020204" pitchFamily="34" charset="0"/>
              <a:cs typeface="Arial" panose="020B0604020202020204" pitchFamily="34" charset="0"/>
            </a:rPr>
            <a:t>Gestión de No objeción del BID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b="0" kern="1200">
              <a:latin typeface="Arial" panose="020B0604020202020204" pitchFamily="34" charset="0"/>
              <a:cs typeface="Arial" panose="020B0604020202020204" pitchFamily="34" charset="0"/>
            </a:rPr>
            <a:t>Comunicacion de resultados a empresas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b="0" kern="1200">
              <a:latin typeface="Arial" panose="020B0604020202020204" pitchFamily="34" charset="0"/>
              <a:cs typeface="Arial" panose="020B0604020202020204" pitchFamily="34" charset="0"/>
            </a:rPr>
            <a:t>Formalización de la entrega de fondos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800" b="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800" b="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44902" y="198603"/>
        <a:ext cx="1396927" cy="1808491"/>
      </dsp:txXfrm>
    </dsp:sp>
    <dsp:sp modelId="{22C84C43-5B6D-4FC1-8A75-9AEDB73156C5}">
      <dsp:nvSpPr>
        <dsp:cNvPr id="0" name=""/>
        <dsp:cNvSpPr/>
      </dsp:nvSpPr>
      <dsp:spPr>
        <a:xfrm rot="21599376">
          <a:off x="5354988" y="963812"/>
          <a:ext cx="274620" cy="2777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SV" sz="1100" kern="1200"/>
        </a:p>
      </dsp:txBody>
      <dsp:txXfrm>
        <a:off x="5354988" y="1019365"/>
        <a:ext cx="192234" cy="166636"/>
      </dsp:txXfrm>
    </dsp:sp>
    <dsp:sp modelId="{4BA79C9F-0975-4C2A-87E6-F2A91FF886E1}">
      <dsp:nvSpPr>
        <dsp:cNvPr id="0" name=""/>
        <dsp:cNvSpPr/>
      </dsp:nvSpPr>
      <dsp:spPr>
        <a:xfrm>
          <a:off x="5687248" y="154802"/>
          <a:ext cx="1474212" cy="1895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2000" b="1" kern="1200">
              <a:latin typeface="Arial Black" panose="020B0A04020102020204" pitchFamily="34" charset="0"/>
              <a:cs typeface="Arial" panose="020B0604020202020204" pitchFamily="34" charset="0"/>
            </a:rPr>
            <a:t>4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SV" sz="800" b="1" kern="1200">
              <a:latin typeface="Arial" panose="020B0604020202020204" pitchFamily="34" charset="0"/>
              <a:cs typeface="Arial" panose="020B0604020202020204" pitchFamily="34" charset="0"/>
            </a:rPr>
            <a:t>EJECUCIÓN Y SEGUIMIENTO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>
              <a:latin typeface="Arial" panose="020B0604020202020204" pitchFamily="34" charset="0"/>
              <a:cs typeface="Arial" panose="020B0604020202020204" pitchFamily="34" charset="0"/>
            </a:rPr>
            <a:t>Liquidación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800" kern="1200">
              <a:latin typeface="Arial" panose="020B0604020202020204" pitchFamily="34" charset="0"/>
              <a:cs typeface="Arial" panose="020B0604020202020204" pitchFamily="34" charset="0"/>
            </a:rPr>
            <a:t>Seguimiento y acompañamiento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SV" sz="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30426" y="197980"/>
        <a:ext cx="1387856" cy="1809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726028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89446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19285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78409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71255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51478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86818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86508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87152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603192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39789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B53FE-B917-4E74-8875-EA9A8C204A32}" type="datetimeFigureOut">
              <a:rPr lang="es-SV" smtClean="0"/>
              <a:t>30/6/2022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037F6-8269-47DA-A573-232BA8C11BA4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19063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rportillo@conamype.gob.sv" TargetMode="External"/><Relationship Id="rId4" Type="http://schemas.openxmlformats.org/officeDocument/2006/relationships/hyperlink" Target="mailto:ecubias@conamype.gob.s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439F9687-B5AB-48F6-AD77-AF027DE1565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11E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SV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SV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SV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SV" b="1" dirty="0">
                <a:solidFill>
                  <a:schemeClr val="bg1"/>
                </a:solidFill>
                <a:latin typeface="Arial Narrow" panose="020B0606020202030204" pitchFamily="34" charset="0"/>
              </a:rPr>
              <a:t>	</a:t>
            </a:r>
          </a:p>
          <a:p>
            <a:pPr algn="ctr">
              <a:lnSpc>
                <a:spcPct val="150000"/>
              </a:lnSpc>
            </a:pPr>
            <a:r>
              <a:rPr lang="es-MX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CONCURSO DE FONDOS NO REEMBOLSABLES: “MEJORA DE LA CALIDAD DE PRODUCTOS DE PEQUEÑAS EMPRESAS, CON LA INNOVACIÓN EN SISTEMAS PRODUCTIVOS” 2022</a:t>
            </a:r>
          </a:p>
          <a:p>
            <a:pPr algn="ctr"/>
            <a:endParaRPr lang="es-SV" sz="2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SV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SV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SV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PROGRAMA CORREDORES PRODUCTIVOS</a:t>
            </a:r>
          </a:p>
          <a:p>
            <a:pPr algn="ctr"/>
            <a:endParaRPr lang="es-SV" sz="2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SV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(3170/OC-ES – ES L1075)</a:t>
            </a:r>
          </a:p>
          <a:p>
            <a:pPr algn="ctr"/>
            <a:r>
              <a:rPr lang="es-ES" b="1" smtClean="0">
                <a:solidFill>
                  <a:schemeClr val="bg1"/>
                </a:solidFill>
                <a:latin typeface="Arial Narrow" panose="020B0606020202030204" pitchFamily="34" charset="0"/>
              </a:rPr>
              <a:t>Fecha de publicación 05 </a:t>
            </a:r>
            <a:r>
              <a:rPr lang="es-ES" b="1" dirty="0">
                <a:solidFill>
                  <a:schemeClr val="bg1"/>
                </a:solidFill>
                <a:latin typeface="Arial Narrow" panose="020B0606020202030204" pitchFamily="34" charset="0"/>
              </a:rPr>
              <a:t>mayo 2022</a:t>
            </a:r>
            <a:endParaRPr lang="es-SV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469FD9"/>
              </a:clrFrom>
              <a:clrTo>
                <a:srgbClr val="469F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6" t="38413" r="19072" b="38571"/>
          <a:stretch/>
        </p:blipFill>
        <p:spPr>
          <a:xfrm>
            <a:off x="2485546" y="0"/>
            <a:ext cx="4172907" cy="156754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3830BE3-12D0-49DF-B19B-D1D0BE3847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637" y="4735633"/>
            <a:ext cx="1559253" cy="183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57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90DCE84-68B1-43A2-8768-5FEAA3D3E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77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A6D6B40E-0549-B742-802B-BA6AF0C2A347}"/>
              </a:ext>
            </a:extLst>
          </p:cNvPr>
          <p:cNvSpPr txBox="1"/>
          <p:nvPr/>
        </p:nvSpPr>
        <p:spPr>
          <a:xfrm>
            <a:off x="480571" y="1589698"/>
            <a:ext cx="818133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000" b="1" dirty="0">
                <a:solidFill>
                  <a:srgbClr val="111E60"/>
                </a:solidFill>
              </a:rPr>
              <a:t>Objetivo general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rgbClr val="111E60"/>
                </a:solidFill>
              </a:rPr>
              <a:t>Generar una mayor competitividad a través de la mejora de sistemas productivos </a:t>
            </a:r>
            <a:r>
              <a:rPr lang="es-MX" sz="2000" b="1" dirty="0">
                <a:solidFill>
                  <a:srgbClr val="111E60"/>
                </a:solidFill>
                <a:highlight>
                  <a:srgbClr val="FFFF00"/>
                </a:highlight>
              </a:rPr>
              <a:t>en pequeñas empresas/cooperativas, con la incorporación de la innovación en procesos, productos y/o tecnología</a:t>
            </a:r>
            <a:r>
              <a:rPr lang="es-MX" sz="2000" b="1" dirty="0">
                <a:solidFill>
                  <a:srgbClr val="111E60"/>
                </a:solidFill>
              </a:rPr>
              <a:t>. </a:t>
            </a:r>
            <a:endParaRPr lang="es-SV" sz="2000" b="1" dirty="0">
              <a:solidFill>
                <a:srgbClr val="111E60"/>
              </a:solidFill>
            </a:endParaRPr>
          </a:p>
          <a:p>
            <a:pPr algn="ctr"/>
            <a:endParaRPr lang="es-SV" sz="2000" b="1" dirty="0">
              <a:solidFill>
                <a:srgbClr val="111E60"/>
              </a:solidFill>
            </a:endParaRPr>
          </a:p>
          <a:p>
            <a:r>
              <a:rPr lang="es-SV" sz="2000" b="1" dirty="0">
                <a:solidFill>
                  <a:srgbClr val="111E60"/>
                </a:solidFill>
              </a:rPr>
              <a:t>Objetivo Específico</a:t>
            </a:r>
          </a:p>
          <a:p>
            <a:pPr algn="ctr"/>
            <a:endParaRPr lang="es-SV" sz="2000" b="1" dirty="0">
              <a:solidFill>
                <a:srgbClr val="111E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sz="2000" b="1" dirty="0">
                <a:solidFill>
                  <a:srgbClr val="111E60"/>
                </a:solidFill>
              </a:rPr>
              <a:t>Fortalecer la capacidad de producción de pequeñas empresas y/o cooperativas pertenecientes </a:t>
            </a:r>
            <a:r>
              <a:rPr lang="es-MX" sz="2000" b="1" dirty="0">
                <a:solidFill>
                  <a:srgbClr val="111E60"/>
                </a:solidFill>
                <a:highlight>
                  <a:srgbClr val="FFFF00"/>
                </a:highlight>
              </a:rPr>
              <a:t>a las cadenas productivas de agroindustria, acuícola y pesca artesanal.</a:t>
            </a:r>
            <a:endParaRPr lang="es-SV" sz="2000" b="1" dirty="0">
              <a:solidFill>
                <a:srgbClr val="111E60"/>
              </a:solidFill>
              <a:highlight>
                <a:srgbClr val="FFFF00"/>
              </a:highlight>
            </a:endParaRPr>
          </a:p>
          <a:p>
            <a:pPr algn="ctr"/>
            <a:endParaRPr lang="es-SV" b="1" dirty="0">
              <a:solidFill>
                <a:srgbClr val="111E60"/>
              </a:solidFill>
              <a:latin typeface="Museo Sans 900" panose="02000000000000000000" pitchFamily="2" charset="77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1" t="36984" r="20794" b="37143"/>
          <a:stretch/>
        </p:blipFill>
        <p:spPr>
          <a:xfrm>
            <a:off x="174172" y="6052458"/>
            <a:ext cx="1548574" cy="67491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81025" y="381852"/>
            <a:ext cx="77804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SV" sz="3200" b="1" dirty="0">
                <a:solidFill>
                  <a:srgbClr val="111E60"/>
                </a:solidFill>
              </a:rPr>
              <a:t>ELEMENTOS CLAVE DEL MANUAL OPERATIVO DEL FONDO CONCURSABLE   </a:t>
            </a:r>
          </a:p>
        </p:txBody>
      </p:sp>
    </p:spTree>
    <p:extLst>
      <p:ext uri="{BB962C8B-B14F-4D97-AF65-F5344CB8AC3E}">
        <p14:creationId xmlns:p14="http://schemas.microsoft.com/office/powerpoint/2010/main" val="107049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90DCE84-68B1-43A2-8768-5FEAA3D3E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9"/>
            <a:ext cx="9142477" cy="6858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A6D6B40E-0549-B742-802B-BA6AF0C2A347}"/>
              </a:ext>
            </a:extLst>
          </p:cNvPr>
          <p:cNvSpPr txBox="1"/>
          <p:nvPr/>
        </p:nvSpPr>
        <p:spPr>
          <a:xfrm>
            <a:off x="1332155" y="125384"/>
            <a:ext cx="6151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800" b="1" dirty="0">
                <a:solidFill>
                  <a:srgbClr val="111E60"/>
                </a:solidFill>
                <a:latin typeface="Museo Sans 900" panose="02000000000000000000" pitchFamily="2" charset="77"/>
              </a:rPr>
              <a:t>FASES DEL CONCURSO</a:t>
            </a:r>
            <a:endParaRPr lang="es-SV" b="1" dirty="0">
              <a:solidFill>
                <a:srgbClr val="111E60"/>
              </a:solidFill>
              <a:latin typeface="Museo Sans 900" panose="02000000000000000000" pitchFamily="2" charset="77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1" t="36984" r="20794" b="37143"/>
          <a:stretch/>
        </p:blipFill>
        <p:spPr>
          <a:xfrm>
            <a:off x="174172" y="6052458"/>
            <a:ext cx="1548574" cy="67491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9E271274-F13F-45AD-B780-4EC869A747D7}"/>
              </a:ext>
            </a:extLst>
          </p:cNvPr>
          <p:cNvSpPr txBox="1"/>
          <p:nvPr/>
        </p:nvSpPr>
        <p:spPr>
          <a:xfrm>
            <a:off x="852869" y="2886577"/>
            <a:ext cx="1440000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SV" sz="1000" dirty="0"/>
          </a:p>
          <a:p>
            <a:r>
              <a:rPr lang="es-SV" sz="1000" b="1" dirty="0"/>
              <a:t>Convocatoria abierta  Recepción de documentos manifestación de interés </a:t>
            </a:r>
          </a:p>
          <a:p>
            <a:r>
              <a:rPr lang="es-SV" sz="1000" b="1" dirty="0"/>
              <a:t>12</a:t>
            </a:r>
            <a:r>
              <a:rPr lang="es-MX" sz="1000" dirty="0"/>
              <a:t> días hábiles posterior al  lanzamiento oficial. </a:t>
            </a:r>
          </a:p>
          <a:p>
            <a:endParaRPr lang="es-MX" sz="1000" dirty="0"/>
          </a:p>
          <a:p>
            <a:endParaRPr lang="es-SV" sz="1000" dirty="0"/>
          </a:p>
          <a:p>
            <a:endParaRPr lang="es-SV" sz="1050" dirty="0"/>
          </a:p>
        </p:txBody>
      </p: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1000866053"/>
              </p:ext>
            </p:extLst>
          </p:nvPr>
        </p:nvGraphicFramePr>
        <p:xfrm>
          <a:off x="852869" y="541527"/>
          <a:ext cx="7266562" cy="2221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2953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90DCE84-68B1-43A2-8768-5FEAA3D3E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2" y="130628"/>
            <a:ext cx="9142477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1" t="36984" r="20794" b="37143"/>
          <a:stretch/>
        </p:blipFill>
        <p:spPr>
          <a:xfrm>
            <a:off x="174172" y="6052458"/>
            <a:ext cx="1548574" cy="674914"/>
          </a:xfrm>
          <a:prstGeom prst="rect">
            <a:avLst/>
          </a:prstGeom>
        </p:spPr>
      </p:pic>
      <p:sp>
        <p:nvSpPr>
          <p:cNvPr id="7" name="4 Rectángulo"/>
          <p:cNvSpPr/>
          <p:nvPr/>
        </p:nvSpPr>
        <p:spPr>
          <a:xfrm>
            <a:off x="665745" y="1818336"/>
            <a:ext cx="80210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SV" dirty="0"/>
          </a:p>
          <a:p>
            <a:r>
              <a:rPr lang="es-SV" dirty="0"/>
              <a:t>Zona Occidental (25): Santa Ana, Chalchuapa; Sonsonate, Acajutla, </a:t>
            </a:r>
            <a:r>
              <a:rPr lang="es-SV" dirty="0" err="1"/>
              <a:t>Caluco</a:t>
            </a:r>
            <a:r>
              <a:rPr lang="es-SV" dirty="0"/>
              <a:t>, </a:t>
            </a:r>
            <a:r>
              <a:rPr lang="es-SV" dirty="0" err="1"/>
              <a:t>Cuisnahuat</a:t>
            </a:r>
            <a:r>
              <a:rPr lang="es-SV" dirty="0"/>
              <a:t>, Izalco, Juayúa, Nahuizalco, </a:t>
            </a:r>
            <a:r>
              <a:rPr lang="es-SV" dirty="0" err="1"/>
              <a:t>Nahuilingo</a:t>
            </a:r>
            <a:r>
              <a:rPr lang="es-SV" dirty="0"/>
              <a:t>, Salcoatitán, San Antonio del Monte, San Julián, Santa Catarina Masahuat, Santa Isabel </a:t>
            </a:r>
            <a:r>
              <a:rPr lang="es-SV" dirty="0" err="1"/>
              <a:t>Ishuatán</a:t>
            </a:r>
            <a:r>
              <a:rPr lang="es-SV" dirty="0"/>
              <a:t>, Santo Domingo de Guzmán, </a:t>
            </a:r>
            <a:r>
              <a:rPr lang="es-SV" dirty="0" err="1"/>
              <a:t>Sonzacate</a:t>
            </a:r>
            <a:r>
              <a:rPr lang="es-SV" dirty="0"/>
              <a:t>, Armenia; Apaneca, Concepción de Ataco, </a:t>
            </a:r>
            <a:r>
              <a:rPr lang="es-SV" dirty="0" err="1"/>
              <a:t>Guaymango</a:t>
            </a:r>
            <a:r>
              <a:rPr lang="es-SV" dirty="0"/>
              <a:t>, </a:t>
            </a:r>
            <a:r>
              <a:rPr lang="es-SV" dirty="0" err="1"/>
              <a:t>Jujutla</a:t>
            </a:r>
            <a:r>
              <a:rPr lang="es-SV" dirty="0"/>
              <a:t>, San Pedro </a:t>
            </a:r>
            <a:r>
              <a:rPr lang="es-SV" dirty="0" err="1"/>
              <a:t>Puxtla</a:t>
            </a:r>
            <a:r>
              <a:rPr lang="es-SV" dirty="0"/>
              <a:t>, San Francisco Menéndez, </a:t>
            </a:r>
            <a:r>
              <a:rPr lang="es-SV" dirty="0" err="1"/>
              <a:t>Atiquizaya</a:t>
            </a:r>
            <a:r>
              <a:rPr lang="es-SV" dirty="0"/>
              <a:t>.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 Zona Central y Paracentral (13): Santo Tomás, Ilopango; La Libertad, Nuevo Cuscatlán, Tamanique, Zaragoza; Zacatecoluca, Olocuilta, San Luis Talpa, San Pedro Masahuat, El Rosario, San Pedro </a:t>
            </a:r>
            <a:r>
              <a:rPr lang="es-SV" dirty="0" err="1"/>
              <a:t>Perulapán</a:t>
            </a:r>
            <a:r>
              <a:rPr lang="es-SV" dirty="0"/>
              <a:t>, Cojutepeque.</a:t>
            </a:r>
          </a:p>
          <a:p>
            <a:r>
              <a:rPr lang="es-SV" dirty="0"/>
              <a:t> </a:t>
            </a:r>
          </a:p>
          <a:p>
            <a:r>
              <a:rPr lang="es-SV" dirty="0"/>
              <a:t>Zona Oriental (14): San Miguel; La Unión, Conchagua, El Carmen, </a:t>
            </a:r>
            <a:r>
              <a:rPr lang="es-SV" dirty="0" err="1"/>
              <a:t>Intipucá</a:t>
            </a:r>
            <a:r>
              <a:rPr lang="es-SV" dirty="0"/>
              <a:t>, Meanguera del Golfo, Pasaquina, San Alejo, Santa Rosa de Lima; Usulután; Jiquilisco, San Agustín, Puerto El Triunfo y San Dionisio.</a:t>
            </a:r>
            <a:endParaRPr lang="es-SV" sz="2400" b="1" dirty="0"/>
          </a:p>
        </p:txBody>
      </p:sp>
      <p:sp>
        <p:nvSpPr>
          <p:cNvPr id="10" name="Rectángulo 9"/>
          <p:cNvSpPr/>
          <p:nvPr/>
        </p:nvSpPr>
        <p:spPr>
          <a:xfrm>
            <a:off x="665745" y="701258"/>
            <a:ext cx="78125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SV" sz="3600" b="1" dirty="0">
                <a:solidFill>
                  <a:srgbClr val="111E60"/>
                </a:solidFill>
              </a:rPr>
              <a:t>Municipios participantes</a:t>
            </a:r>
          </a:p>
        </p:txBody>
      </p:sp>
    </p:spTree>
    <p:extLst>
      <p:ext uri="{BB962C8B-B14F-4D97-AF65-F5344CB8AC3E}">
        <p14:creationId xmlns:p14="http://schemas.microsoft.com/office/powerpoint/2010/main" val="197725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90DCE84-68B1-43A2-8768-5FEAA3D3E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2" y="130628"/>
            <a:ext cx="9142477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1" t="36984" r="20794" b="37143"/>
          <a:stretch/>
        </p:blipFill>
        <p:spPr>
          <a:xfrm>
            <a:off x="174172" y="6052458"/>
            <a:ext cx="1548574" cy="674914"/>
          </a:xfrm>
          <a:prstGeom prst="rect">
            <a:avLst/>
          </a:prstGeom>
        </p:spPr>
      </p:pic>
      <p:sp>
        <p:nvSpPr>
          <p:cNvPr id="7" name="4 Rectángulo"/>
          <p:cNvSpPr/>
          <p:nvPr/>
        </p:nvSpPr>
        <p:spPr>
          <a:xfrm>
            <a:off x="665745" y="1818336"/>
            <a:ext cx="80210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SV" dirty="0"/>
          </a:p>
          <a:p>
            <a:r>
              <a:rPr lang="es-SV" dirty="0" smtClean="0"/>
              <a:t>Información </a:t>
            </a:r>
            <a:r>
              <a:rPr lang="es-SV" dirty="0" smtClean="0">
                <a:hlinkClick r:id="rId4"/>
              </a:rPr>
              <a:t>ecubias@conamype.gob.sv</a:t>
            </a:r>
            <a:r>
              <a:rPr lang="es-SV" dirty="0" smtClean="0"/>
              <a:t>, </a:t>
            </a:r>
            <a:r>
              <a:rPr lang="es-SV" dirty="0" smtClean="0">
                <a:hlinkClick r:id="rId5"/>
              </a:rPr>
              <a:t>rportillo@conamype.gob.sv</a:t>
            </a:r>
            <a:endParaRPr lang="es-SV" dirty="0" smtClean="0"/>
          </a:p>
          <a:p>
            <a:endParaRPr lang="es-SV" sz="2400" b="1" dirty="0"/>
          </a:p>
        </p:txBody>
      </p:sp>
      <p:sp>
        <p:nvSpPr>
          <p:cNvPr id="10" name="Rectángulo 9"/>
          <p:cNvSpPr/>
          <p:nvPr/>
        </p:nvSpPr>
        <p:spPr>
          <a:xfrm>
            <a:off x="665745" y="701258"/>
            <a:ext cx="78125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SV" sz="3600" b="1" smtClean="0">
                <a:solidFill>
                  <a:srgbClr val="111E60"/>
                </a:solidFill>
              </a:rPr>
              <a:t>Mayor información</a:t>
            </a:r>
            <a:endParaRPr lang="es-SV" sz="3600" b="1" dirty="0">
              <a:solidFill>
                <a:srgbClr val="111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853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1283</TotalTime>
  <Words>214</Words>
  <Application>Microsoft Office PowerPoint</Application>
  <PresentationFormat>Presentación en pantalla (4:3)</PresentationFormat>
  <Paragraphs>55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Calibri Light</vt:lpstr>
      <vt:lpstr>Museo Sans 900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Carias;eucibas</dc:creator>
  <cp:lastModifiedBy>Magdalena D. Peña Ardón</cp:lastModifiedBy>
  <cp:revision>88</cp:revision>
  <dcterms:created xsi:type="dcterms:W3CDTF">2020-08-17T23:51:16Z</dcterms:created>
  <dcterms:modified xsi:type="dcterms:W3CDTF">2022-06-30T17:19:47Z</dcterms:modified>
</cp:coreProperties>
</file>