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03" r:id="rId45"/>
    <p:sldId id="304" r:id="rId46"/>
    <p:sldId id="286" r:id="rId47"/>
    <p:sldId id="287" r:id="rId48"/>
    <p:sldId id="288" r:id="rId49"/>
    <p:sldId id="289" r:id="rId50"/>
    <p:sldId id="306" r:id="rId51"/>
    <p:sldId id="307" r:id="rId52"/>
    <p:sldId id="290" r:id="rId5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03/01/2018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Carolina Manzano Gutiérrez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Manuel Enrique Santos Jirón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Victoria Griselda González López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Carlos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485"/>
            <a:ext cx="9144793" cy="5706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Héctor Saúl Melgar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Iliana Margarita Segovia Gómez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Vanesa Carolina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Asistencia Técnica Juntas 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Dionisio Ernesto Alonzo Sosa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de 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está nombrado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niñez y adolescencia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/>
              <a:t>CYNTHIA </a:t>
            </a:r>
            <a:r>
              <a:rPr lang="es-SV" sz="1600" dirty="0"/>
              <a:t>MARGARITA SARAVIA </a:t>
            </a:r>
            <a:r>
              <a:rPr lang="es-SV" sz="1600" dirty="0" smtClean="0"/>
              <a:t>SERRANO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464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Alma Cecilia Jimenez Funes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557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Alicia del Carmen </a:t>
            </a:r>
            <a:r>
              <a:rPr lang="es-E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Avila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Mujeres:7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III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Damaris Priscila Montes Cruz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7213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Santa Ana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Brenda Yaneth Morán de Villalobos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029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Sonsonate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Alberto Villeda García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3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Ahuachapán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Alvaro León Canizales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770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Unión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Oscar Armando Granados Meléndez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9735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Morazán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Maira Judith Rodríguez Cárcamo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548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Miguel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Emely Guadalupe Ascencio Turcios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163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Usulután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Blanca Isolina Palomo de Avalos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42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Vicente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Carmen Elena Flores de Ayala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901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Cuscatlán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Luis Rivas Mejía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935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Zaira Lis Navas Umaña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Cabañas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María Teresa Peña de García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314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Paz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Humberto Alvarado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19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Chalatenango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Vanessa Yamileth Avelar Rodríguez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499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Libertad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Darlyn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24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Oscar René Romero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Ligia Verónica Guevara Ventura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Mario Mauricio Hernández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Informática y Recursos Tecnológicos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Mantener el buen funcionamiento las comunicaciones, servidores y equipos institucionales que permitan cumplir con eficiencia las atribuciones del CONNA y brindar apoyo técnico a todas sus dependencias.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Jairon Ernesto Pineda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185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Generales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Coordinar, gestionar, ejecutar y asesorar las actividades de mantenimiento, reparación de bienes muebles e inmuebles, remodelación de infraestructura, administración de la flota vehicular, administración de inventarios, requerimiento de materiales y equipos, mensajería y correo.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Arturo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117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Soledad Orellana Guillén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563</TotalTime>
  <Words>3203</Words>
  <Application>Microsoft Office PowerPoint</Application>
  <PresentationFormat>Presentación en pantalla (4:3)</PresentationFormat>
  <Paragraphs>446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Asistencia Técnica Juntas de Protección</vt:lpstr>
      <vt:lpstr>Departamento de Supervisión de Juntas de Protección </vt:lpstr>
      <vt:lpstr>Departamento de Protección de Derechos de niñez y adolescencia</vt:lpstr>
      <vt:lpstr>Junta de Protección de la Niñez y de la Adolescencia de San Salvador I</vt:lpstr>
      <vt:lpstr>Junta de Protección de la Niñez y de la Adolescencia de San Salvador II</vt:lpstr>
      <vt:lpstr>Junta de Protección de la Niñez y de la Adolescencia de San Salvador III</vt:lpstr>
      <vt:lpstr>Junta de Protección de la Niñez y de la Adolescencia de Santa Ana</vt:lpstr>
      <vt:lpstr>Junta de Protección de la Niñez y de la Adolescencia de Sonsonate</vt:lpstr>
      <vt:lpstr>Junta de Protección de la Niñez y de la Adolescencia de Ahuachapán</vt:lpstr>
      <vt:lpstr>Junta de Protección de la Niñez y de la Adolescencia de La Unión</vt:lpstr>
      <vt:lpstr>Junta de Protección de la Niñez y de la Adolescencia de Morazán</vt:lpstr>
      <vt:lpstr>Junta de Protección de la Niñez y de la Adolescencia de San Miguel</vt:lpstr>
      <vt:lpstr>Junta de Protección de la Niñez y de la Adolescencia de Usulután</vt:lpstr>
      <vt:lpstr>Junta de Protección de la Niñez y de la Adolescencia de San Vicente </vt:lpstr>
      <vt:lpstr>Junta de Protección de la Niñez y de la Adolescencia de Cuscatlán</vt:lpstr>
      <vt:lpstr>Junta de Protección de la Niñez y de la Adolescencia de Cabañas</vt:lpstr>
      <vt:lpstr>Junta de Protección de la Niñez y de la Adolescencia de La Paz</vt:lpstr>
      <vt:lpstr>Junta de Protección de la Niñez y de la Adolescencia de Chalatenango</vt:lpstr>
      <vt:lpstr>Junta de Protección de la Niñez y de la Adolescencia de La Libertad</vt:lpstr>
      <vt:lpstr>Subdirección de Operaciones</vt:lpstr>
      <vt:lpstr>Unidad de Planificación y Desarrollo Institucional</vt:lpstr>
      <vt:lpstr>Unidad Jurídica</vt:lpstr>
      <vt:lpstr>Departamento de Administración </vt:lpstr>
      <vt:lpstr>Departamento de Informática y Recursos Tecnológicos </vt:lpstr>
      <vt:lpstr>Departamento de Servicios Generales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Silvia Soledad SO. Orellana Guillen</cp:lastModifiedBy>
  <cp:revision>94</cp:revision>
  <dcterms:created xsi:type="dcterms:W3CDTF">2015-05-29T19:34:45Z</dcterms:created>
  <dcterms:modified xsi:type="dcterms:W3CDTF">2018-01-03T14:56:52Z</dcterms:modified>
</cp:coreProperties>
</file>