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19/04/2018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Carolina Manzano Gutiérrez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Manuel Enrique Santos Jirón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Victoria Griselda González López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José Carlos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485"/>
            <a:ext cx="9144793" cy="57063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Héctor Saúl Melgar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Iliana Margarita Segovia Gómez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Vanesa Carolina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Asistencia Técnica Juntas 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Dionisio Ernesto Alonzo Sosa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de 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(No está nombrado)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niñez y adolescencia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Oscar René Romero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Alicia del Carmen </a:t>
            </a:r>
            <a:r>
              <a:rPr lang="es-E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Avila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Mujeres:7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Ligia Verónica Guevara Ventura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5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Zaira Lis Navas Umaña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Silvia Soledad Orellana Guillén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Mirian Estela Abarca de Molina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431</TotalTime>
  <Words>2175</Words>
  <Application>Microsoft Office PowerPoint</Application>
  <PresentationFormat>Presentación en pantalla (4:3)</PresentationFormat>
  <Paragraphs>284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Subdirección de Políticas</vt:lpstr>
      <vt:lpstr>Departamento de Promoción y Difusión</vt:lpstr>
      <vt:lpstr>Unidad de Coordinación y Articulación del Sistema Nacional de Protección </vt:lpstr>
      <vt:lpstr>Unidad de Información y Análisis </vt:lpstr>
      <vt:lpstr>Unidad de Género</vt:lpstr>
      <vt:lpstr>Departamento de Políticas y Planes Nacionales y locales 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Asistencia Técnica Juntas de Protección</vt:lpstr>
      <vt:lpstr>Departamento de Supervisión de Juntas de Protección </vt:lpstr>
      <vt:lpstr>Departamento de Protección de Derechos de niñez y adolescencia</vt:lpstr>
      <vt:lpstr>Subdirección de Operaciones</vt:lpstr>
      <vt:lpstr>Unidad de Planificación y Desarrollo Institucional</vt:lpstr>
      <vt:lpstr>Unidad Jurídica</vt:lpstr>
      <vt:lpstr>Departamento de Administración 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Silvia Soledad SO. Orellana Guillen</cp:lastModifiedBy>
  <cp:revision>73</cp:revision>
  <dcterms:created xsi:type="dcterms:W3CDTF">2015-05-29T19:34:45Z</dcterms:created>
  <dcterms:modified xsi:type="dcterms:W3CDTF">2018-04-19T14:15:55Z</dcterms:modified>
</cp:coreProperties>
</file>