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5" r:id="rId44"/>
    <p:sldId id="303" r:id="rId45"/>
    <p:sldId id="304" r:id="rId46"/>
    <p:sldId id="286" r:id="rId47"/>
    <p:sldId id="287" r:id="rId48"/>
    <p:sldId id="288" r:id="rId49"/>
    <p:sldId id="289" r:id="rId50"/>
    <p:sldId id="306" r:id="rId51"/>
    <p:sldId id="307" r:id="rId52"/>
    <p:sldId id="290" r:id="rId53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72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339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8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765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585072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6474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71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01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330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30302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07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96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82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04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105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08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4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3373"/>
            <a:ext cx="7886700" cy="3973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4955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86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487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317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017" y="1430836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017" y="391051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66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23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7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547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0498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29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53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50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89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52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597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260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37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8810"/>
            <a:ext cx="7886700" cy="11618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72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09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12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80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31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34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10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44DC-96A1-4B44-9248-F658099B752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1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A924-7346-4851-8E21-C25C9FC43A92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24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4EC4-B29B-4C1C-BEDA-14E0176E40AD}" type="datetimeFigureOut">
              <a:rPr lang="es-SV" smtClean="0"/>
              <a:t>19/12/2018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37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ESTRUCTURA ORGÁNICA</a:t>
            </a:r>
            <a:endParaRPr lang="es-SV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CONSEJO NACIONAL DE LA NIÑEZ Y DE LA ADOLESCENCIA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39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Carolina Manzano Gutiérrez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9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Francisco Giovanni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138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Manuel Enrique Santos Jirón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64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559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Sanchez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25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Victoria Griselda González López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74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11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Carlos Rodríguez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997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28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485"/>
            <a:ext cx="9144793" cy="57063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Héctor Saúl Melgar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26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Iliana Margarita Segovia Gómez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5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01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95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Vanesa Carolina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410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Asistencia Técnica Juntas 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Dionisio Ernesto Alonzo Sosa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36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de 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Licda. Darlyn Milena Alas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32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niñez y adolescencia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87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Salvador I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Cynthia Margarita Saravia Serrano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464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Salvador II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Alma Cecilia Jimenez Funes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557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7126" y="1210614"/>
            <a:ext cx="7541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55656"/>
            <a:ext cx="7886700" cy="594427"/>
          </a:xfrm>
        </p:spPr>
        <p:txBody>
          <a:bodyPr>
            <a:no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Directivo</a:t>
            </a:r>
            <a:endParaRPr lang="es-S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9891"/>
            <a:ext cx="7886700" cy="454943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órgano supremo del CONNA, el cual está integrado por la máxima autoridad de las siguientes Instituciones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Órgano Ejecutivo, los titulares encargados de los siguientes ramos: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Pública y Justicia;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Hacienda;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y Previsión Social;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solidFill>
                  <a:prstClr val="black"/>
                </a:solidFill>
              </a:rPr>
              <a:t> </a:t>
            </a:r>
            <a:endParaRPr lang="es-SV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Alicia del Carmen Avila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Mujeres:7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endParaRPr lang="es-SV" sz="1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Salvador III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Damaris Priscila Montes Cruz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7213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Santa Ana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Brenda Yaneth Morán de Villalobos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029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Sonsonate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Carlos Alberto Villeda García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38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Ahuachapán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Alvaro León Canizales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6770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La Unión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Mónica Cristina Heredia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9735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Morazán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Maira Judith Rodríguez Cárcamo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548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Miguel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Emely Guadalupe Ascencio Turcios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163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Usulután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Gilma Silis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6425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Vicente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Carmen Elena Flores de Ayala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901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Cuscatlán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Luis Rivas Mejía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6935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Zaira Lis Navas Umaña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616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Cabañas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María Teresa Peña de García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314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La Paz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Carlos Humberto Alvarado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19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Chalatenango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Vanessa Yamileth Avelar Rodríguez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499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La Libertad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Rosa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Margarita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Barrientos de Rodríguez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247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-------------------------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201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03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Ligia Verónica Guevara Ventura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Mario Mauricio Hernández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1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91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Informática y Recursos Tecnológicos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Mantener el buen funcionamiento las comunicaciones, servidores y equipos institucionales que permitan cumplir con eficiencia las atribuciones del CONNA y brindar apoyo técnico a todas sus dependencias.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Jairon Ernesto Pineda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185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Generales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Coordinar, gestionar, ejecutar y asesorar las actividades de mantenimiento, reparación de bienes muebles e inmuebles, remodelación de infraestructura, administración de la flota vehicular, administración de inventarios, requerimiento de materiales y equipos, mensajería y correo.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Arturo Rodríguez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117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2023985"/>
            <a:ext cx="7886700" cy="397359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Luis Alberto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Ayala Ruiz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83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8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Silvia Soledad Orellana Guillén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639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Mirian Estela Abarca de Molina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51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José Cruz Portillo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835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94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130A04B3-C2FC-4D1D-A4B8-4D32333264C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13876E3-6D1B-4023-B691-500CEF5E521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2850848-89AF-4E3B-9716-AD51AF5D7D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CONNA NUEVO LOGO</Template>
  <TotalTime>615</TotalTime>
  <Words>3202</Words>
  <Application>Microsoft Office PowerPoint</Application>
  <PresentationFormat>Presentación en pantalla (4:3)</PresentationFormat>
  <Paragraphs>448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Tema de Office</vt:lpstr>
      <vt:lpstr>Diseño personalizado</vt:lpstr>
      <vt:lpstr>1_Diseño personalizado</vt:lpstr>
      <vt:lpstr>ESTRUCTURA ORGÁNICA</vt:lpstr>
      <vt:lpstr>Presentación de PowerPoint</vt:lpstr>
      <vt:lpstr>Consejo Directivo</vt:lpstr>
      <vt:lpstr>Dirección Ejecutiva</vt:lpstr>
      <vt:lpstr>Unidad Financiera Institucional</vt:lpstr>
      <vt:lpstr>Unidad de Acceso a la Información Pública</vt:lpstr>
      <vt:lpstr>Unidad de Comunicaciones</vt:lpstr>
      <vt:lpstr>Unidad de Auditoría Interna</vt:lpstr>
      <vt:lpstr>Unidad de Adquisiciones y Contrataciones Institucionales</vt:lpstr>
      <vt:lpstr>Subdirección de Políticas</vt:lpstr>
      <vt:lpstr>Departamento de Promoción y Difusión</vt:lpstr>
      <vt:lpstr>Unidad de Coordinación y Articulación del Sistema Nacional de Protección </vt:lpstr>
      <vt:lpstr>Unidad de Información y Análisis </vt:lpstr>
      <vt:lpstr>Unidad de Género</vt:lpstr>
      <vt:lpstr>Departamento de Políticas y Planes Nacionales y locales 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Asistencia Técnica Juntas de Protección</vt:lpstr>
      <vt:lpstr>Departamento de Supervisión de Juntas de Protección </vt:lpstr>
      <vt:lpstr>Departamento de Protección de Derechos de niñez y adolescencia</vt:lpstr>
      <vt:lpstr>Junta de Protección de la Niñez y de la Adolescencia de San Salvador I</vt:lpstr>
      <vt:lpstr>Junta de Protección de la Niñez y de la Adolescencia de San Salvador II</vt:lpstr>
      <vt:lpstr>Junta de Protección de la Niñez y de la Adolescencia de San Salvador III</vt:lpstr>
      <vt:lpstr>Junta de Protección de la Niñez y de la Adolescencia de Santa Ana</vt:lpstr>
      <vt:lpstr>Junta de Protección de la Niñez y de la Adolescencia de Sonsonate</vt:lpstr>
      <vt:lpstr>Junta de Protección de la Niñez y de la Adolescencia de Ahuachapán</vt:lpstr>
      <vt:lpstr>Junta de Protección de la Niñez y de la Adolescencia de La Unión</vt:lpstr>
      <vt:lpstr>Junta de Protección de la Niñez y de la Adolescencia de Morazán</vt:lpstr>
      <vt:lpstr>Junta de Protección de la Niñez y de la Adolescencia de San Miguel</vt:lpstr>
      <vt:lpstr>Junta de Protección de la Niñez y de la Adolescencia de Usulután</vt:lpstr>
      <vt:lpstr>Junta de Protección de la Niñez y de la Adolescencia de San Vicente </vt:lpstr>
      <vt:lpstr>Junta de Protección de la Niñez y de la Adolescencia de Cuscatlán</vt:lpstr>
      <vt:lpstr>Junta de Protección de la Niñez y de la Adolescencia de Cabañas</vt:lpstr>
      <vt:lpstr>Junta de Protección de la Niñez y de la Adolescencia de La Paz</vt:lpstr>
      <vt:lpstr>Junta de Protección de la Niñez y de la Adolescencia de Chalatenango</vt:lpstr>
      <vt:lpstr>Junta de Protección de la Niñez y de la Adolescencia de La Libertad</vt:lpstr>
      <vt:lpstr>Subdirección de Operaciones</vt:lpstr>
      <vt:lpstr>Unidad de Planificación y Desarrollo Institucional</vt:lpstr>
      <vt:lpstr>Unidad Jurídica</vt:lpstr>
      <vt:lpstr>Departamento de Administración </vt:lpstr>
      <vt:lpstr>Departamento de Informática y Recursos Tecnológicos </vt:lpstr>
      <vt:lpstr>Departamento de Servicios Generales</vt:lpstr>
      <vt:lpstr>Departamento de Recursos Humanos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Katherin JV. Valencia Robles Calderon</dc:creator>
  <cp:lastModifiedBy>Silvia Soledad SO. Orellana Guillen</cp:lastModifiedBy>
  <cp:revision>98</cp:revision>
  <dcterms:created xsi:type="dcterms:W3CDTF">2015-05-29T19:34:45Z</dcterms:created>
  <dcterms:modified xsi:type="dcterms:W3CDTF">2018-12-19T16:41:53Z</dcterms:modified>
</cp:coreProperties>
</file>