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25/04/2019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Carolina Manzano Gutiérrez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Noelia Cristina Lainez Zelaya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Victoria Griselda González López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485"/>
            <a:ext cx="9144793" cy="5706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Iliana Margarita Segovia Gómez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Vanesa Carolina Martínez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Dionisio Ernesto Alonzo Sosa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Alicia del Carmen Avila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Mujeres:7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Ligia Verónica Guevara Ventura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5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Zaira Lis Navas Umaña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Soledad Orellana Guillén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488</TotalTime>
  <Words>2171</Words>
  <Application>Microsoft Office PowerPoint</Application>
  <PresentationFormat>Presentación en pantalla (4:3)</PresentationFormat>
  <Paragraphs>284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Asistencia Técnica a Juntas de Protección</vt:lpstr>
      <vt:lpstr>Departamento de Supervisión a Juntas de Protección </vt:lpstr>
      <vt:lpstr>Departamento de Protección de Derechos de Niñez y Adolescencia</vt:lpstr>
      <vt:lpstr>Subdirección de Operaciones</vt:lpstr>
      <vt:lpstr>Unidad de Planificación y Desarrollo Institucional</vt:lpstr>
      <vt:lpstr>Unidad Jurídica</vt:lpstr>
      <vt:lpstr>Departamento de Administración 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Silvia Soledad SO. Orellana Guillen</cp:lastModifiedBy>
  <cp:revision>83</cp:revision>
  <dcterms:created xsi:type="dcterms:W3CDTF">2015-05-29T19:34:45Z</dcterms:created>
  <dcterms:modified xsi:type="dcterms:W3CDTF">2019-04-25T20:30:02Z</dcterms:modified>
</cp:coreProperties>
</file>