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9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1" r:id="rId36"/>
    <p:sldId id="290" r:id="rId37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>
        <p:scale>
          <a:sx n="75" d="100"/>
          <a:sy n="75" d="100"/>
        </p:scale>
        <p:origin x="10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720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339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1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8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7655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585072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06474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711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01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330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30302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307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96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182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04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105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083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4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3373"/>
            <a:ext cx="7886700" cy="39735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24955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786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4870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317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017" y="1430836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017" y="391051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266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237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70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5474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0498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4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29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953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50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89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452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597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2601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37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8810"/>
            <a:ext cx="7886700" cy="116187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723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092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12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80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31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34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10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44DC-96A1-4B44-9248-F658099B752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16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A924-7346-4851-8E21-C25C9FC43A92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24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4EC4-B29B-4C1C-BEDA-14E0176E40AD}" type="datetimeFigureOut">
              <a:rPr lang="es-SV" smtClean="0"/>
              <a:t>10/06/2020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37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smtClean="0"/>
              <a:t>ESTRUCTURA ORGÁNICA</a:t>
            </a:r>
            <a:endParaRPr lang="es-SV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CONSEJO NACIONAL DE LA NIÑEZ Y DE LA ADOLESCENCIA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239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 y Gestión de Recursos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apoyar a la Dirección Ejecutiva y las Subdirecciones Técnicas en la gestión de cooperación técnica y financiera ante organismos nacionales e internacionales, para la movilización de recursos en apoyo a sus políticas y estrategias, incluyendo la gestión de misiones oficiales en el exterior para la representación del CONNA en reuniones técnicas internacionales y el desarrollo del talento humano para aumentar las capacidades técnicas, administrativas en concordancia con lo dispuesto en la Política Nacional de Protección de Derechos de Niñez y Adolescencia.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9550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Noelia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Cristina Lainez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Zelaya – Interina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494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esarrollar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Francisco Giovanni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Gámez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39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y Articulación del Sistema Nacional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María Hernández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138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y Análisis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Noelia Cristina Lainez Zelaya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6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645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conducir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del enfoque de género e inclusión en los procesos estratégicos, misionales y de apoyo realizados por el CONNA en cumplimiento de sus competencias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Maria Dolores González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559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 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Nacionales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locales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Madaly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Sanchez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25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 y Vigilancia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2212898"/>
            <a:ext cx="7886700" cy="397359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Ramiro Fernando Baños Vasquez – Interino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743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los procedimientos de autorización administrativa y registro de las entidades de atención a la niñez y adolescencia sean realizados con efectividad, eficacia y respeto al debido proceso.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Carolina López de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112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Acreditación y Seguimiento de Programas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diligenciar los procesos de autorización y acreditación de programas de las Entidades de Atención, a fin de asegurar la pertinencia, coherencia y adecuación a los contenidos de la LEPINA, la Convención de Derechos del Niño y tratados de Derechos Humanos vigentes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 Ana Guadalupe Canizales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9975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Marisela Rodas Recinos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28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Investigación de Infracciones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arantizar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respeto al debido proceso legal en el trámite del procedimiento administrativo sancionador de los miembros de la Red de Atención Compartida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Héctor Saúl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Melgar Orellana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26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Promoción y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dirigir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Isis Rodríguez Cañas – Interina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516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Coordinación y Articulación Local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la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mecanismos de coordinación entre los integrantes del Sistema de Protección Integral, la Red de Atención Compartida y las municipalidades que permitan la articulación necesaria para el funcionamiento del Sistema Nacional de Protección Integral en el ámbito local y la creación y funcionamiento de los Comités locales de Derechos de la Niñez y la Adolescencia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Paula Guadalupe Santos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017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a Comités Locales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asistencia técnica y acompañamiento a las municipalidades y Comités Locales para la conformación y funcionamiento de los Comités Locales de Derechos de la Niñez y Adolescencia de acuerdo a lo establecido en la LEPINA y sus respectivos reglamentos.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Carlos Neftalí Rosa De Paz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95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el desarrollo de la defensa efectiva de los derechos de la niñez y de la adolescencia, así como la asistencia técnica y la supervisión de las Juntas de Protección de la Niñez y de la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Serena Morales – Interina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410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Asistencia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Juntas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Nelson Antonio Menjivar Guevara – Interino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362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Juntas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procesos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supervisión en el cumplimiento de las normas que rigen el trabajo de Juntas de Protección de la Niñez y de la Adolescencia, los lineamientos técnicos y recomendaciones emanadas para la mejora del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Darlin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Milena Alas Rosales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132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Niñez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analizar, proponer y desarrollar mecanismos para la defensa efectiva de los derechos de niñas, niños y adolescentes, mediante la activación de diversos actores del Sistema Nacional de Protección de la Niñez y de la Adolescencia, el desarrollo de coordinaciones otras acciones legales.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Mirla Guadalupe Carbajal Orellana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8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877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administrativo, informático, legal y sustantivo, armonizando las diferentes operaciones que se manejan en el estado, aplicando la transparencia, eficiencia y optimización de los recursos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-------------------------------------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201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7126" y="1210614"/>
            <a:ext cx="7541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55656"/>
            <a:ext cx="7886700" cy="594427"/>
          </a:xfrm>
        </p:spPr>
        <p:txBody>
          <a:bodyPr>
            <a:no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Consejo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Directivo</a:t>
            </a:r>
            <a:endParaRPr lang="es-S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9891"/>
            <a:ext cx="7886700" cy="454943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órgano supremo del CONNA, el cual está integrado por la máxima autoridad de las siguientes Instituciones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Órgano Ejecutivo, los titulares encargados de los siguientes ramos: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Pública y Justicia;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Hacienda;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Educación;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y Previsión Social;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solidFill>
                  <a:prstClr val="black"/>
                </a:solidFill>
              </a:rPr>
              <a:t> </a:t>
            </a:r>
            <a:endParaRPr lang="es-SV" sz="16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Presidenta del Consejo Directivo: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Licda. Miriam </a:t>
            </a:r>
            <a:r>
              <a:rPr lang="es-E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Gerardine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Aldana Revelo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Mujeres:11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2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s-SV" sz="1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Ángela Evelyn Huezo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038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Jurídica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Dirección Ejecutiva, sus Subdirecciones y demás dependencias en materia legal, así como gestionar los trámites legales que sean requeridos en el ejercicio de las competencias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-------------------------------------------------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0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482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Mario Mauricio Hernández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91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Gestión Documental y Archivos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técnicamente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la normativa establecida, la documentación e información,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ingresa o se genera en las dependencias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CONNA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ejercicio de sus funciones específicas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facilitando la gestión institucional,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transparencia, acceso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 documentación 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información.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Mario Mauricio Hernández Hernández –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363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Humanos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las actividades relacionadas con la administración y desarrollo del recurso humano de la institución, proponiendo políticas, objetivos acordes al desarrollo administrativo y de carrera del personal.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Thelma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Elizabeth Recinos de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8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Maritza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Haydée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Calderón de Rios – Interina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616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Luis Alberto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Ayala Ruiz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883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Laura Lisett Centeno Zavaleta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639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Lisandro Vladimir Pérez Recinos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51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José Cruz Portillo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835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ejecutar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Zenaida Irasema Moreno de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Inestroza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5944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130A04B3-C2FC-4D1D-A4B8-4D32333264C8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13876E3-6D1B-4023-B691-500CEF5E521C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2850848-89AF-4E3B-9716-AD51AF5D7D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CONNA NUEVO LOGO</Template>
  <TotalTime>1058</TotalTime>
  <Words>2368</Words>
  <Application>Microsoft Office PowerPoint</Application>
  <PresentationFormat>Presentación en pantalla (4:3)</PresentationFormat>
  <Paragraphs>302</Paragraphs>
  <Slides>34</Slides>
  <Notes>0</Notes>
  <HiddenSlides>3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Tema de Office</vt:lpstr>
      <vt:lpstr>Diseño personalizado</vt:lpstr>
      <vt:lpstr>1_Diseño personalizado</vt:lpstr>
      <vt:lpstr>ESTRUCTURA ORGÁNICA</vt:lpstr>
      <vt:lpstr>Presentación de PowerPoint</vt:lpstr>
      <vt:lpstr>Consejo Directivo</vt:lpstr>
      <vt:lpstr>Dirección Ejecutiva</vt:lpstr>
      <vt:lpstr>Unidad Financiera Institucional</vt:lpstr>
      <vt:lpstr>Unidad de Acceso a la Información Pública</vt:lpstr>
      <vt:lpstr>Unidad de Comunicaciones</vt:lpstr>
      <vt:lpstr>Unidad de Auditoría Interna</vt:lpstr>
      <vt:lpstr>Unidad de Adquisiciones y Contrataciones Institucionales</vt:lpstr>
      <vt:lpstr>Unidad de Proyectos y Gestión de Recursos </vt:lpstr>
      <vt:lpstr>Subdirección de Políticas</vt:lpstr>
      <vt:lpstr>Departamento de Promoción y Difusión</vt:lpstr>
      <vt:lpstr>Unidad de Coordinación y Articulación del Sistema Nacional de Protección </vt:lpstr>
      <vt:lpstr>Unidad de Información y Análisis </vt:lpstr>
      <vt:lpstr>Unidad de Género</vt:lpstr>
      <vt:lpstr>Departamento de Políticas y Planes Nacionales y locales </vt:lpstr>
      <vt:lpstr>Subdirección de Registro y Vigilancia</vt:lpstr>
      <vt:lpstr>Departamento de Registro y Asistencia Técnica.</vt:lpstr>
      <vt:lpstr>Departamento de Acreditación y Seguimiento de Programas </vt:lpstr>
      <vt:lpstr>Departamento de Supervisión </vt:lpstr>
      <vt:lpstr>Departamento de Investigación de Infracciones </vt:lpstr>
      <vt:lpstr>Subdirección de Promoción y Protección de Derechos Colectivos y Difusos</vt:lpstr>
      <vt:lpstr>Departamento de Coordinación y Articulación Local </vt:lpstr>
      <vt:lpstr>Departamento de Asistencia Técnica a Comités Locales</vt:lpstr>
      <vt:lpstr>Subdirección de Defensa de Derechos Individuales</vt:lpstr>
      <vt:lpstr>Departamento de Asistencia Técnica a Juntas de Protección</vt:lpstr>
      <vt:lpstr>Departamento de Supervisión a Juntas de Protección </vt:lpstr>
      <vt:lpstr>Departamento de Protección de Derechos de Niñez y Adolescencia</vt:lpstr>
      <vt:lpstr>Subdirección de Operaciones</vt:lpstr>
      <vt:lpstr>Unidad de Planificación y Desarrollo Institucional</vt:lpstr>
      <vt:lpstr>Unidad Jurídica</vt:lpstr>
      <vt:lpstr>Departamento de Administración </vt:lpstr>
      <vt:lpstr>Unidad de Gestión Documental y Archivos</vt:lpstr>
      <vt:lpstr>Departamento de Recursos Humanos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Katherin JV. Valencia Robles Calderon</dc:creator>
  <cp:lastModifiedBy>Laura Lisett Centeno Zavaleta</cp:lastModifiedBy>
  <cp:revision>120</cp:revision>
  <dcterms:created xsi:type="dcterms:W3CDTF">2015-05-29T19:34:45Z</dcterms:created>
  <dcterms:modified xsi:type="dcterms:W3CDTF">2020-06-10T21:55:53Z</dcterms:modified>
</cp:coreProperties>
</file>