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8" r:id="rId3"/>
    <p:sldId id="276" r:id="rId4"/>
    <p:sldId id="277" r:id="rId5"/>
    <p:sldId id="278" r:id="rId6"/>
    <p:sldId id="284" r:id="rId7"/>
    <p:sldId id="279" r:id="rId8"/>
    <p:sldId id="281" r:id="rId9"/>
    <p:sldId id="283" r:id="rId10"/>
    <p:sldId id="282" r:id="rId11"/>
    <p:sldId id="280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01" r:id="rId27"/>
    <p:sldId id="299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00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edes de los Angeles Gonzalez Perez" initials="MdlAGP" lastIdx="1" clrIdx="0">
    <p:extLst>
      <p:ext uri="{19B8F6BF-5375-455C-9EA6-DF929625EA0E}">
        <p15:presenceInfo xmlns:p15="http://schemas.microsoft.com/office/powerpoint/2012/main" userId="S-1-5-21-3370812281-2617035514-3726286401-1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2E65-5C34-4831-AEF9-201ED88CF1CB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B0212-B473-4E55-84FF-0B6EE25D80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37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C263114-26E4-4521-97A2-C50DF9997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A10645-6236-444A-8B3F-109661D7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41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40BF115-BABD-4B42-96F1-E6C34DE6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113"/>
            <a:ext cx="9144000" cy="775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140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994A4EA-0EBA-4B5D-AD4F-236A82793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A10645-6236-444A-8B3F-109661D7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41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40BF115-BABD-4B42-96F1-E6C34DE6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113"/>
            <a:ext cx="9144000" cy="775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775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65CD7EA-A18B-4CF7-8088-9A79F2431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"/>
            <a:ext cx="12192000" cy="68409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593A0F-FFDC-4006-86BE-AAD7B460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75A798-A5D8-4F6F-92E4-DFB83F85A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E0223B0-AFD6-44E2-B374-7691AEC4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206BD21-4B91-409E-A3CE-2DA52242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1071475-EEC0-4BDA-9B5A-E09D5CF3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51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CCBD06D-D6A4-4D0C-BB66-56CF718A3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5F0A2F-3994-43CF-A0D0-B4D51177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522F3AD-201C-4306-87EB-AE262892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E3904367-8C00-4791-9801-05F65C97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556B3E6-0AD6-4A22-A8B9-02019FF7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9BE79197-376D-4F55-B553-35178BB8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923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0258BE33-B15B-42CF-AFD7-E1DE9157E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1FB64E-44FF-4E91-A1A6-9571F180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A6426E5-3E9C-49AB-A199-6ECCEE6B3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78D0E38-1AA4-47DD-BF70-85B20E937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0B07AA0-0250-4E7C-9BEC-668178CEB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DF59402-AB96-4D3E-AA1E-73EAFAF40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9C7D040-CDBC-449D-A1AA-DAC469B8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8E15FD1-5186-4BF3-A54A-4A18B878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89FBADD-C18F-458A-8EAA-C88AD407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20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D8BE9A2-58ED-47DD-95B7-65CD0817F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607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6F6F699-CEB7-4AB1-87B7-7CDC3D4E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3CDA500-D0CD-4278-ABD3-571AB165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DD02A04-F149-4E85-B25F-C737383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CACA5E20-DEC7-4AED-A513-694C09D3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BF9C38A1-A657-4852-AAA0-EFD33B0D6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427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794535-B5E7-4E8C-9D22-0DD0B27A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96C43C6-9A2D-4D84-BBCD-01ED7DBE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7D1D560-8A66-4078-AB27-5A7A028FD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B83638A-A7A4-4678-80B7-91E07320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718FCAB-EC29-49D2-BD62-FFB2E45C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8DCF07D-5731-44E0-8135-93C051AB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56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2149A-5637-446E-9DD3-4279109D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F544330-22B4-46FC-818A-7D7BE43FF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B79A6F3-E55B-4D59-BBED-8F5F3C82C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7CB1836-10FE-4A30-97CC-39AC8771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5EA6A70-0419-4D50-B47B-5F11871B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2165A82-014D-4695-9177-BFDAFECE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24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45B2FBA-51DC-426A-8F0B-934F3BEC7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B8ECD5F-0F8A-4CC4-8365-5E779EC5B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D108585-B4B0-4EF8-9201-146F33EB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F74A930-1C5B-43A1-9C5D-3F512EA8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D6EF782-3B63-4202-BB26-BA14AD88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82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10D60460-736F-4C99-A3A0-EB635433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630D5A-F195-4DD4-B2DB-550484030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9AA5E36-082E-44FF-859A-0EACB8410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DF81-9004-4F97-B64D-28D9271C99B4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C1BAA8C-3C1C-443C-B57B-5F80083F4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8A714F1-8BD8-4FAC-AE6E-7CBB8A6E3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30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4" r:id="rId4"/>
    <p:sldLayoutId id="2147483653" r:id="rId5"/>
    <p:sldLayoutId id="2147483655" r:id="rId6"/>
    <p:sldLayoutId id="2147483656" r:id="rId7"/>
    <p:sldLayoutId id="2147483657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E2D0F47-BEAC-446B-B730-22D9C4BC5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octubre</a:t>
            </a:r>
            <a:r>
              <a:rPr lang="es-MX" dirty="0" smtClean="0"/>
              <a:t>, 2020</a:t>
            </a:r>
            <a:endParaRPr lang="es-MX" dirty="0"/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2209346" y="140727"/>
            <a:ext cx="777330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 smtClean="0"/>
              <a:t>ESTRUCTURA ORGÁNICA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406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84169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84169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19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8954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y Gestión de Recursos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8954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apoyar a la Dirección Ejecutiva y las Subdirecciones Técnicas en la gestión de cooperación técnica y financiera ante organismos nacionales e internacionales, para la movilización de recursos en apoyo a sus políticas y estrategias, incluyendo la gestión de misiones oficiales en el exterior para la representación del CONNA en reuniones técnicas internacionales y el desarrollo del talento humano para aumentar las capacidades técnicas, administrativas en concordancia con lo dispuesto en la Política Nacional de Protección de Derechos de Niñez y Adolescencia.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Mirella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Romero Aguilar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373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6668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6668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Iris Liliana López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López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4172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612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2012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559303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559303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María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43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Sánchez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Rivas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5733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Francisco Giovanni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27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Primera Infancia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onducir 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formulación, monitoreo y evaluación de la Estrategia Nacional para el Desarrollo Integral de la Primera Infancia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Eunice Beatriz Deras Ros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7572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Roberto Abelardo Calderón Erazo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3893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300" y="0"/>
            <a:ext cx="2633700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6668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6668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403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 Ana Guadalupe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Canizales Ochoa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1364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65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803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80326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Héctor Saúl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Melgar Orellana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525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Noelia Cristina Lainez Zelaya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800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34115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34115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1884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2855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Ricardo Ernesto Menjivar Nieto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342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Niñez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8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622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34115" cy="1325563"/>
          </a:xfrm>
        </p:spPr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Asistencia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Juntas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34115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Nelson Antonio Menjivar Guevara 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626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736225" y="640303"/>
            <a:ext cx="10424833" cy="4549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SV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 Directivo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 el órgano supremo del CONNA, el cual está integrado por la máxima autoridad de las siguientes Instituciones: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Órgano Ejecutivo, los titulares encargados de los siguientes ramos: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Pública y Justicia;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Hacienda;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Educación;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Trabajo y Previsión Social; y,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Licda. Miriam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Gerardine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Aldana Revelo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Mujeres:11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10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21 </a:t>
            </a: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Darlin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Milena Alas Rosales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0396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Vladimir Alexander Rodriguez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Castaneda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189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0690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Francia de Lourdes Valencia de Vaquerano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2567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Mario Mauricio Hernández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62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Gestión Documental y Archivos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técnicamente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la normativa establecida, la documentación e información,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ingresa o se genera en las dependencias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CONNA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ejercicio de sus funciones específicas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facilitando la gestión institucional,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transparencia, acceso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 documentación 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información.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Mario Mauricio Hernández Hernández –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163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803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Informática y Recursos Tecnológicos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80326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Jairon Ernesto Pineda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182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Generales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coordinar, gestionar y asesorar las actividades de mantenimiento, reparación de bienes muebles e inmuebles, remodelación de infraestructura, administración de flota vehicular, administración de almacén, requerimiento de materiales y equipo, mensajería y correo.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Arturo Rodríguez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775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187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9089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908926" cy="349941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Maritza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Haydée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Calderón de Rios – Interina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141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1029950" cy="1325563"/>
          </a:xfrm>
        </p:spPr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1029950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y asistir técnicamente a la Directora o Director Ejecutivo para el cumplimiento de sus atribuciones, mediante la coordinación y seguimiento de las funciones de cada una de las Subdirecciones y Sedes Departamentales del CONNA; así como para la elaboración de opiniones especializadas en materia de derechos humanos de la niñez y adolescencia, en congruencia con los Planes de Gobierno de la Presidencia de la República, lineamientos emanados por el Consejo Directivo y planes específicos institucionales, con el propósito de apoyar el cumplimiento de los objetivos de la institución.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Maritza </a:t>
            </a:r>
            <a:r>
              <a:rPr lang="es-SV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Haydée</a:t>
            </a:r>
            <a:r>
              <a:rPr lang="es-SV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Calderón de Rios – Interina </a:t>
            </a:r>
            <a:r>
              <a:rPr lang="es-SV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empleados:3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49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5"/>
            <a:ext cx="11003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628650" y="1825625"/>
            <a:ext cx="110030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Nombre del titular: Luis Alberto Ayala Ruiz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Mujeres: 5</a:t>
            </a: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Hombres: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de empleados: 9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9492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9492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Laura Lisset Centeno Zavaleta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693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59964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59964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Lisandro Vladimir Pérez Recinos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510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5"/>
            <a:ext cx="106534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628650" y="1825625"/>
            <a:ext cx="106534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Responsable de brindar 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Nombre del titular: Juan José Cruz Portillo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Mujeres:0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Hombres: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de empleados: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1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TRUCTURA ORGANIZATIVA OCTUBRE 2020" id="{18B2BB17-C9CB-4E96-8C79-8F02B84665B1}" vid="{EAA3015A-7B70-453A-A218-6D4242C1F5D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2648</Words>
  <Application>Microsoft Office PowerPoint</Application>
  <PresentationFormat>Panorámica</PresentationFormat>
  <Paragraphs>340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Dirección Ejecutiva</vt:lpstr>
      <vt:lpstr>Unidad de Coordinación Ejecutiva</vt:lpstr>
      <vt:lpstr>Presentación de PowerPoint</vt:lpstr>
      <vt:lpstr>Unidad de Acceso a la Información Pública</vt:lpstr>
      <vt:lpstr>Unidad de Comunicaciones</vt:lpstr>
      <vt:lpstr>Presentación de PowerPoint</vt:lpstr>
      <vt:lpstr>Unidad de Adquisiciones y Contrataciones Institucionales</vt:lpstr>
      <vt:lpstr>Unidad de Proyectos y Gestión de Recursos </vt:lpstr>
      <vt:lpstr>Subdirección de Políticas</vt:lpstr>
      <vt:lpstr>Unidad de Información y Análisis </vt:lpstr>
      <vt:lpstr>Unidad de Coordinación y Articulación del Sistema Nacional de Protección </vt:lpstr>
      <vt:lpstr>Unidad de Género</vt:lpstr>
      <vt:lpstr>Departamento de Políticas y Planes Nacionales y locales </vt:lpstr>
      <vt:lpstr>Departamento de Promoción y Difusión</vt:lpstr>
      <vt:lpstr>Departamento de Primera Infancia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de Protección de Derechos de Niñez y Adolescencia</vt:lpstr>
      <vt:lpstr>Departamento de Asistencia Técnica a Juntas de Protección</vt:lpstr>
      <vt:lpstr>Departamento de Supervisión a Juntas de Protección </vt:lpstr>
      <vt:lpstr>Subdirección de Operaciones</vt:lpstr>
      <vt:lpstr>Unidad de Planificación y Desarrollo Institucional</vt:lpstr>
      <vt:lpstr>Unidad Jurídica</vt:lpstr>
      <vt:lpstr>Departamento de Administración </vt:lpstr>
      <vt:lpstr>Unidad de Gestión Documental y Archivos</vt:lpstr>
      <vt:lpstr>Departamento de Informática y Recursos Tecnológicos</vt:lpstr>
      <vt:lpstr>Departamento de Servicios Generales</vt:lpstr>
      <vt:lpstr>Departamento de Recursos Humanos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UCO</dc:creator>
  <cp:lastModifiedBy>Thelma Elizabeth TR. Recinos de Aguilar</cp:lastModifiedBy>
  <cp:revision>90</cp:revision>
  <cp:lastPrinted>2020-10-07T20:06:29Z</cp:lastPrinted>
  <dcterms:created xsi:type="dcterms:W3CDTF">2020-08-27T20:08:28Z</dcterms:created>
  <dcterms:modified xsi:type="dcterms:W3CDTF">2020-10-20T00:20:53Z</dcterms:modified>
</cp:coreProperties>
</file>