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92" r:id="rId4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12/1/2018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F9D5-16D1-46FA-A4B0-4FCC813AD83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850B8-44F2-4756-A15A-C2D9A8BCFAB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2925-C8D7-4930-B2A8-87DB22B267C2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7275-70D6-4605-947A-A4B293C2E7AB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B2FF-521E-412C-92F1-E834B5F5FE1E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4ED2-35B5-4102-855D-9A57D3812A41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A839-D912-4D9B-A6D6-247E4002DEB8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6D8C-7644-4E42-AB22-1246BB081BF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F40C-FE03-45AD-8138-21A5F0166F33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C3DA-1ED3-45A2-AB54-1683CFF6008A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A0DF-3F07-4AF8-9BA3-BD2F7B88965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D41F-62DC-41CE-A5B0-C7193A699974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052" y="4509120"/>
            <a:ext cx="8765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800" b="1" dirty="0" smtClean="0">
                <a:latin typeface="+mj-lt"/>
              </a:rPr>
              <a:t>PLAN ANUAL OPERATIVO </a:t>
            </a:r>
          </a:p>
          <a:p>
            <a:pPr algn="ctr"/>
            <a:r>
              <a:rPr lang="es-ES" sz="2800" b="1" dirty="0" smtClean="0">
                <a:latin typeface="+mj-lt"/>
              </a:rPr>
              <a:t>PERIODO: CUARTO TRIMESTRE 2016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consolidado a diciembre de 2016, lográndose un avance del 80.38%.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CORSAIN.</a:t>
            </a:r>
            <a:endParaRPr lang="es-SV" sz="2000" dirty="0"/>
          </a:p>
          <a:p>
            <a:pPr algn="just"/>
            <a:endParaRPr lang="es-SV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3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pic>
        <p:nvPicPr>
          <p:cNvPr id="14" name="Imagen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30952"/>
            <a:ext cx="7704856" cy="3918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4083</TotalTime>
  <Words>79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288</cp:revision>
  <cp:lastPrinted>2015-03-21T21:45:51Z</cp:lastPrinted>
  <dcterms:created xsi:type="dcterms:W3CDTF">2013-04-30T19:58:39Z</dcterms:created>
  <dcterms:modified xsi:type="dcterms:W3CDTF">2018-01-12T20:13:34Z</dcterms:modified>
</cp:coreProperties>
</file>