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80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864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698670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7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7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76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INVERSIONES Y FINANZAS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de Inversiones y Finanzas: Lic. Danilo Oswaldo Ramos Arauz.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078" y="142123"/>
            <a:ext cx="4834690" cy="663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Jefa de la Unidad de Comunicaciones: Lic. Maritza Isela Villa Ramos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r>
              <a:rPr lang="es-ES" dirty="0" smtClean="0">
                <a:latin typeface="Museo Sans 300" panose="02000000000000000000" pitchFamily="50" charset="0"/>
              </a:rPr>
              <a:t>Maria </a:t>
            </a:r>
            <a:r>
              <a:rPr lang="es-ES" dirty="0">
                <a:latin typeface="Museo Sans 300" panose="02000000000000000000" pitchFamily="50" charset="0"/>
              </a:rPr>
              <a:t>Gabriela Ramos </a:t>
            </a:r>
            <a:r>
              <a:rPr lang="es-ES" dirty="0" smtClean="0">
                <a:latin typeface="Museo Sans 300" panose="02000000000000000000" pitchFamily="50" charset="0"/>
              </a:rPr>
              <a:t>Manzanares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Andrés José Rovira Soto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Lic. Elia Waleska Galdámez de Nájera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34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/>
              <a:t>GERENCIA LEGAL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8852" y="880954"/>
            <a:ext cx="378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 la  mejora 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Tec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9498" y="1360561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78618" y="1366672"/>
            <a:ext cx="838676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2721</Words>
  <Application>Microsoft Office PowerPoint</Application>
  <PresentationFormat>Presentación en pantalla (4:3)</PresentationFormat>
  <Paragraphs>266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27</cp:revision>
  <dcterms:created xsi:type="dcterms:W3CDTF">2019-07-03T14:56:03Z</dcterms:created>
  <dcterms:modified xsi:type="dcterms:W3CDTF">2019-10-04T21:52:57Z</dcterms:modified>
</cp:coreProperties>
</file>